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
      <p:font typeface="Encode Sans"/>
      <p:regular r:id="rId18"/>
      <p:bold r:id="rId19"/>
    </p:embeddedFont>
    <p:embeddedFont>
      <p:font typeface="Montserrat"/>
      <p:regular r:id="rId20"/>
      <p:bold r:id="rId21"/>
      <p:italic r:id="rId22"/>
      <p:boldItalic r:id="rId23"/>
    </p:embeddedFont>
    <p:embeddedFont>
      <p:font typeface="Montserrat Light"/>
      <p:regular r:id="rId24"/>
      <p:bold r:id="rId25"/>
      <p:italic r:id="rId26"/>
      <p:boldItalic r:id="rId27"/>
    </p:embeddedFont>
    <p:embeddedFont>
      <p:font typeface="Encode Sans ExtraBold"/>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29" roundtripDataSignature="AMtx7mgr/QbjhnDeFUI6L2RBLOc68WpXd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MontserratLight-regular.fntdata"/><Relationship Id="rId23"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Light-italic.fntdata"/><Relationship Id="rId25" Type="http://schemas.openxmlformats.org/officeDocument/2006/relationships/font" Target="fonts/MontserratLight-bold.fntdata"/><Relationship Id="rId28" Type="http://schemas.openxmlformats.org/officeDocument/2006/relationships/font" Target="fonts/EncodeSansExtraBold-bold.fntdata"/><Relationship Id="rId27" Type="http://schemas.openxmlformats.org/officeDocument/2006/relationships/font" Target="fonts/MontserratLigh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customschemas.google.com/relationships/presentationmetadata" Target="meta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19" Type="http://schemas.openxmlformats.org/officeDocument/2006/relationships/font" Target="fonts/EncodeSans-bold.fntdata"/><Relationship Id="rId18" Type="http://schemas.openxmlformats.org/officeDocument/2006/relationships/font" Target="fonts/EncodeSans-regular.fntdata"/></Relationships>
</file>

<file path=ppt/media/image1.jp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 name="Google Shape;5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 name="Google Shape;8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 name="Google Shape;9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sp>
        <p:nvSpPr>
          <p:cNvPr id="13" name="Google Shape;13;p10"/>
          <p:cNvSpPr txBox="1"/>
          <p:nvPr>
            <p:ph type="ctrTitle"/>
          </p:nvPr>
        </p:nvSpPr>
        <p:spPr>
          <a:xfrm>
            <a:off x="311700" y="1197075"/>
            <a:ext cx="8520600" cy="17160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5200"/>
              <a:buFont typeface="Montserrat"/>
              <a:buNone/>
              <a:defRPr b="1" sz="5200">
                <a:latin typeface="Montserrat"/>
                <a:ea typeface="Montserrat"/>
                <a:cs typeface="Montserrat"/>
                <a:sym typeface="Montserrat"/>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4" name="Google Shape;14;p10"/>
          <p:cNvSpPr txBox="1"/>
          <p:nvPr>
            <p:ph idx="1" type="subTitle"/>
          </p:nvPr>
        </p:nvSpPr>
        <p:spPr>
          <a:xfrm>
            <a:off x="311700" y="3307413"/>
            <a:ext cx="8520600" cy="7926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800"/>
              <a:buFont typeface="Montserrat"/>
              <a:buNone/>
              <a:defRPr sz="2800">
                <a:latin typeface="Montserrat"/>
                <a:ea typeface="Montserrat"/>
                <a:cs typeface="Montserrat"/>
                <a:sym typeface="Montserra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10"/>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Font typeface="Encode Sans ExtraBold"/>
              <a:buNone/>
              <a:defRPr sz="12000">
                <a:latin typeface="Encode Sans ExtraBold"/>
                <a:ea typeface="Encode Sans ExtraBold"/>
                <a:cs typeface="Encode Sans ExtraBold"/>
                <a:sym typeface="Encode Sans ExtraBold"/>
              </a:defRPr>
            </a:lvl1pPr>
            <a:lvl2pPr lvl="1" algn="ctr">
              <a:lnSpc>
                <a:spcPct val="100000"/>
              </a:lnSpc>
              <a:spcBef>
                <a:spcPts val="0"/>
              </a:spcBef>
              <a:spcAft>
                <a:spcPts val="0"/>
              </a:spcAft>
              <a:buSzPts val="12000"/>
              <a:buFont typeface="Encode Sans ExtraBold"/>
              <a:buNone/>
              <a:defRPr sz="12000">
                <a:latin typeface="Encode Sans ExtraBold"/>
                <a:ea typeface="Encode Sans ExtraBold"/>
                <a:cs typeface="Encode Sans ExtraBold"/>
                <a:sym typeface="Encode Sans ExtraBold"/>
              </a:defRPr>
            </a:lvl2pPr>
            <a:lvl3pPr lvl="2" algn="ctr">
              <a:lnSpc>
                <a:spcPct val="100000"/>
              </a:lnSpc>
              <a:spcBef>
                <a:spcPts val="0"/>
              </a:spcBef>
              <a:spcAft>
                <a:spcPts val="0"/>
              </a:spcAft>
              <a:buSzPts val="12000"/>
              <a:buFont typeface="Encode Sans ExtraBold"/>
              <a:buNone/>
              <a:defRPr sz="12000">
                <a:latin typeface="Encode Sans ExtraBold"/>
                <a:ea typeface="Encode Sans ExtraBold"/>
                <a:cs typeface="Encode Sans ExtraBold"/>
                <a:sym typeface="Encode Sans ExtraBold"/>
              </a:defRPr>
            </a:lvl3pPr>
            <a:lvl4pPr lvl="3" algn="ctr">
              <a:lnSpc>
                <a:spcPct val="100000"/>
              </a:lnSpc>
              <a:spcBef>
                <a:spcPts val="0"/>
              </a:spcBef>
              <a:spcAft>
                <a:spcPts val="0"/>
              </a:spcAft>
              <a:buSzPts val="12000"/>
              <a:buFont typeface="Encode Sans ExtraBold"/>
              <a:buNone/>
              <a:defRPr sz="12000">
                <a:latin typeface="Encode Sans ExtraBold"/>
                <a:ea typeface="Encode Sans ExtraBold"/>
                <a:cs typeface="Encode Sans ExtraBold"/>
                <a:sym typeface="Encode Sans ExtraBold"/>
              </a:defRPr>
            </a:lvl4pPr>
            <a:lvl5pPr lvl="4" algn="ctr">
              <a:lnSpc>
                <a:spcPct val="100000"/>
              </a:lnSpc>
              <a:spcBef>
                <a:spcPts val="0"/>
              </a:spcBef>
              <a:spcAft>
                <a:spcPts val="0"/>
              </a:spcAft>
              <a:buSzPts val="12000"/>
              <a:buFont typeface="Encode Sans ExtraBold"/>
              <a:buNone/>
              <a:defRPr sz="12000">
                <a:latin typeface="Encode Sans ExtraBold"/>
                <a:ea typeface="Encode Sans ExtraBold"/>
                <a:cs typeface="Encode Sans ExtraBold"/>
                <a:sym typeface="Encode Sans ExtraBold"/>
              </a:defRPr>
            </a:lvl5pPr>
            <a:lvl6pPr lvl="5" algn="ctr">
              <a:lnSpc>
                <a:spcPct val="100000"/>
              </a:lnSpc>
              <a:spcBef>
                <a:spcPts val="0"/>
              </a:spcBef>
              <a:spcAft>
                <a:spcPts val="0"/>
              </a:spcAft>
              <a:buSzPts val="12000"/>
              <a:buFont typeface="Encode Sans ExtraBold"/>
              <a:buNone/>
              <a:defRPr sz="12000">
                <a:latin typeface="Encode Sans ExtraBold"/>
                <a:ea typeface="Encode Sans ExtraBold"/>
                <a:cs typeface="Encode Sans ExtraBold"/>
                <a:sym typeface="Encode Sans ExtraBold"/>
              </a:defRPr>
            </a:lvl6pPr>
            <a:lvl7pPr lvl="6" algn="ctr">
              <a:lnSpc>
                <a:spcPct val="100000"/>
              </a:lnSpc>
              <a:spcBef>
                <a:spcPts val="0"/>
              </a:spcBef>
              <a:spcAft>
                <a:spcPts val="0"/>
              </a:spcAft>
              <a:buSzPts val="12000"/>
              <a:buFont typeface="Encode Sans ExtraBold"/>
              <a:buNone/>
              <a:defRPr sz="12000">
                <a:latin typeface="Encode Sans ExtraBold"/>
                <a:ea typeface="Encode Sans ExtraBold"/>
                <a:cs typeface="Encode Sans ExtraBold"/>
                <a:sym typeface="Encode Sans ExtraBold"/>
              </a:defRPr>
            </a:lvl7pPr>
            <a:lvl8pPr lvl="7" algn="ctr">
              <a:lnSpc>
                <a:spcPct val="100000"/>
              </a:lnSpc>
              <a:spcBef>
                <a:spcPts val="0"/>
              </a:spcBef>
              <a:spcAft>
                <a:spcPts val="0"/>
              </a:spcAft>
              <a:buSzPts val="12000"/>
              <a:buFont typeface="Encode Sans ExtraBold"/>
              <a:buNone/>
              <a:defRPr sz="12000">
                <a:latin typeface="Encode Sans ExtraBold"/>
                <a:ea typeface="Encode Sans ExtraBold"/>
                <a:cs typeface="Encode Sans ExtraBold"/>
                <a:sym typeface="Encode Sans ExtraBold"/>
              </a:defRPr>
            </a:lvl8pPr>
            <a:lvl9pPr lvl="8" algn="ctr">
              <a:lnSpc>
                <a:spcPct val="100000"/>
              </a:lnSpc>
              <a:spcBef>
                <a:spcPts val="0"/>
              </a:spcBef>
              <a:spcAft>
                <a:spcPts val="0"/>
              </a:spcAft>
              <a:buSzPts val="12000"/>
              <a:buFont typeface="Encode Sans ExtraBold"/>
              <a:buNone/>
              <a:defRPr sz="12000">
                <a:latin typeface="Encode Sans ExtraBold"/>
                <a:ea typeface="Encode Sans ExtraBold"/>
                <a:cs typeface="Encode Sans ExtraBold"/>
                <a:sym typeface="Encode Sans ExtraBold"/>
              </a:defRPr>
            </a:lvl9pPr>
          </a:lstStyle>
          <a:p>
            <a:r>
              <a:t>xx%</a:t>
            </a:r>
          </a:p>
        </p:txBody>
      </p:sp>
      <p:sp>
        <p:nvSpPr>
          <p:cNvPr id="49" name="Google Shape;49;p1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Font typeface="Encode Sans"/>
              <a:buChar char="●"/>
              <a:defRPr>
                <a:latin typeface="Encode Sans"/>
                <a:ea typeface="Encode Sans"/>
                <a:cs typeface="Encode Sans"/>
                <a:sym typeface="Encode Sans"/>
              </a:defRPr>
            </a:lvl1pPr>
            <a:lvl2pPr indent="-317500" lvl="1" marL="914400" algn="ctr">
              <a:lnSpc>
                <a:spcPct val="115000"/>
              </a:lnSpc>
              <a:spcBef>
                <a:spcPts val="0"/>
              </a:spcBef>
              <a:spcAft>
                <a:spcPts val="0"/>
              </a:spcAft>
              <a:buSzPts val="1400"/>
              <a:buFont typeface="Encode Sans"/>
              <a:buChar char="○"/>
              <a:defRPr>
                <a:latin typeface="Encode Sans"/>
                <a:ea typeface="Encode Sans"/>
                <a:cs typeface="Encode Sans"/>
                <a:sym typeface="Encode Sans"/>
              </a:defRPr>
            </a:lvl2pPr>
            <a:lvl3pPr indent="-317500" lvl="2" marL="1371600" algn="ctr">
              <a:lnSpc>
                <a:spcPct val="115000"/>
              </a:lnSpc>
              <a:spcBef>
                <a:spcPts val="0"/>
              </a:spcBef>
              <a:spcAft>
                <a:spcPts val="0"/>
              </a:spcAft>
              <a:buSzPts val="1400"/>
              <a:buFont typeface="Encode Sans"/>
              <a:buChar char="■"/>
              <a:defRPr>
                <a:latin typeface="Encode Sans"/>
                <a:ea typeface="Encode Sans"/>
                <a:cs typeface="Encode Sans"/>
                <a:sym typeface="Encode Sans"/>
              </a:defRPr>
            </a:lvl3pPr>
            <a:lvl4pPr indent="-317500" lvl="3" marL="1828800" algn="ctr">
              <a:lnSpc>
                <a:spcPct val="115000"/>
              </a:lnSpc>
              <a:spcBef>
                <a:spcPts val="0"/>
              </a:spcBef>
              <a:spcAft>
                <a:spcPts val="0"/>
              </a:spcAft>
              <a:buSzPts val="1400"/>
              <a:buFont typeface="Encode Sans"/>
              <a:buChar char="●"/>
              <a:defRPr>
                <a:latin typeface="Encode Sans"/>
                <a:ea typeface="Encode Sans"/>
                <a:cs typeface="Encode Sans"/>
                <a:sym typeface="Encode Sans"/>
              </a:defRPr>
            </a:lvl4pPr>
            <a:lvl5pPr indent="-317500" lvl="4" marL="2286000" algn="ctr">
              <a:lnSpc>
                <a:spcPct val="115000"/>
              </a:lnSpc>
              <a:spcBef>
                <a:spcPts val="0"/>
              </a:spcBef>
              <a:spcAft>
                <a:spcPts val="0"/>
              </a:spcAft>
              <a:buSzPts val="1400"/>
              <a:buFont typeface="Encode Sans"/>
              <a:buChar char="○"/>
              <a:defRPr>
                <a:latin typeface="Encode Sans"/>
                <a:ea typeface="Encode Sans"/>
                <a:cs typeface="Encode Sans"/>
                <a:sym typeface="Encode Sans"/>
              </a:defRPr>
            </a:lvl5pPr>
            <a:lvl6pPr indent="-317500" lvl="5" marL="2743200" algn="ctr">
              <a:lnSpc>
                <a:spcPct val="115000"/>
              </a:lnSpc>
              <a:spcBef>
                <a:spcPts val="0"/>
              </a:spcBef>
              <a:spcAft>
                <a:spcPts val="0"/>
              </a:spcAft>
              <a:buSzPts val="1400"/>
              <a:buFont typeface="Encode Sans"/>
              <a:buChar char="■"/>
              <a:defRPr>
                <a:latin typeface="Encode Sans"/>
                <a:ea typeface="Encode Sans"/>
                <a:cs typeface="Encode Sans"/>
                <a:sym typeface="Encode Sans"/>
              </a:defRPr>
            </a:lvl6pPr>
            <a:lvl7pPr indent="-317500" lvl="6" marL="3200400" algn="ctr">
              <a:lnSpc>
                <a:spcPct val="115000"/>
              </a:lnSpc>
              <a:spcBef>
                <a:spcPts val="0"/>
              </a:spcBef>
              <a:spcAft>
                <a:spcPts val="0"/>
              </a:spcAft>
              <a:buSzPts val="1400"/>
              <a:buFont typeface="Encode Sans"/>
              <a:buChar char="●"/>
              <a:defRPr>
                <a:latin typeface="Encode Sans"/>
                <a:ea typeface="Encode Sans"/>
                <a:cs typeface="Encode Sans"/>
                <a:sym typeface="Encode Sans"/>
              </a:defRPr>
            </a:lvl7pPr>
            <a:lvl8pPr indent="-317500" lvl="7" marL="3657600" algn="ctr">
              <a:lnSpc>
                <a:spcPct val="115000"/>
              </a:lnSpc>
              <a:spcBef>
                <a:spcPts val="0"/>
              </a:spcBef>
              <a:spcAft>
                <a:spcPts val="0"/>
              </a:spcAft>
              <a:buSzPts val="1400"/>
              <a:buFont typeface="Encode Sans"/>
              <a:buChar char="○"/>
              <a:defRPr>
                <a:latin typeface="Encode Sans"/>
                <a:ea typeface="Encode Sans"/>
                <a:cs typeface="Encode Sans"/>
                <a:sym typeface="Encode Sans"/>
              </a:defRPr>
            </a:lvl8pPr>
            <a:lvl9pPr indent="-317500" lvl="8" marL="4114800" algn="ctr">
              <a:lnSpc>
                <a:spcPct val="115000"/>
              </a:lnSpc>
              <a:spcBef>
                <a:spcPts val="0"/>
              </a:spcBef>
              <a:spcAft>
                <a:spcPts val="0"/>
              </a:spcAft>
              <a:buSzPts val="1400"/>
              <a:buFont typeface="Encode Sans"/>
              <a:buChar char="■"/>
              <a:defRPr>
                <a:latin typeface="Encode Sans"/>
                <a:ea typeface="Encode Sans"/>
                <a:cs typeface="Encode Sans"/>
                <a:sym typeface="Encode Sans"/>
              </a:defRPr>
            </a:lvl9pPr>
          </a:lstStyle>
          <a:p/>
        </p:txBody>
      </p:sp>
      <p:sp>
        <p:nvSpPr>
          <p:cNvPr id="50" name="Google Shape;50;p19"/>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 name="Shape 51"/>
        <p:cNvGrpSpPr/>
        <p:nvPr/>
      </p:nvGrpSpPr>
      <p:grpSpPr>
        <a:xfrm>
          <a:off x="0" y="0"/>
          <a:ext cx="0" cy="0"/>
          <a:chOff x="0" y="0"/>
          <a:chExt cx="0" cy="0"/>
        </a:xfrm>
      </p:grpSpPr>
      <p:sp>
        <p:nvSpPr>
          <p:cNvPr id="52" name="Google Shape;52;p20"/>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11"/>
          <p:cNvSpPr txBox="1"/>
          <p:nvPr>
            <p:ph type="title"/>
          </p:nvPr>
        </p:nvSpPr>
        <p:spPr>
          <a:xfrm>
            <a:off x="311700" y="1984800"/>
            <a:ext cx="8520600" cy="11739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Font typeface="Montserrat"/>
              <a:buNone/>
              <a:defRPr b="1" sz="3600">
                <a:latin typeface="Montserrat"/>
                <a:ea typeface="Montserrat"/>
                <a:cs typeface="Montserrat"/>
                <a:sym typeface="Montserrat"/>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8" name="Google Shape;18;p11"/>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12"/>
          <p:cNvSpPr txBox="1"/>
          <p:nvPr>
            <p:ph type="title"/>
          </p:nvPr>
        </p:nvSpPr>
        <p:spPr>
          <a:xfrm>
            <a:off x="311700" y="993350"/>
            <a:ext cx="8520600" cy="9759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800"/>
              <a:buFont typeface="Montserrat"/>
              <a:buNone/>
              <a:defRPr b="1">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 name="Google Shape;21;p12"/>
          <p:cNvSpPr txBox="1"/>
          <p:nvPr>
            <p:ph idx="1" type="body"/>
          </p:nvPr>
        </p:nvSpPr>
        <p:spPr>
          <a:xfrm>
            <a:off x="311700" y="1969350"/>
            <a:ext cx="8520600" cy="26013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Font typeface="Encode Sans"/>
              <a:buChar char="●"/>
              <a:defRPr>
                <a:latin typeface="Encode Sans"/>
                <a:ea typeface="Encode Sans"/>
                <a:cs typeface="Encode Sans"/>
                <a:sym typeface="Encode Sans"/>
              </a:defRPr>
            </a:lvl1pPr>
            <a:lvl2pPr indent="-317500" lvl="1" marL="914400" algn="l">
              <a:lnSpc>
                <a:spcPct val="115000"/>
              </a:lnSpc>
              <a:spcBef>
                <a:spcPts val="0"/>
              </a:spcBef>
              <a:spcAft>
                <a:spcPts val="0"/>
              </a:spcAft>
              <a:buSzPts val="1400"/>
              <a:buFont typeface="Encode Sans"/>
              <a:buChar char="○"/>
              <a:defRPr>
                <a:latin typeface="Encode Sans"/>
                <a:ea typeface="Encode Sans"/>
                <a:cs typeface="Encode Sans"/>
                <a:sym typeface="Encode Sans"/>
              </a:defRPr>
            </a:lvl2pPr>
            <a:lvl3pPr indent="-317500" lvl="2" marL="1371600" algn="l">
              <a:lnSpc>
                <a:spcPct val="115000"/>
              </a:lnSpc>
              <a:spcBef>
                <a:spcPts val="0"/>
              </a:spcBef>
              <a:spcAft>
                <a:spcPts val="0"/>
              </a:spcAft>
              <a:buSzPts val="1400"/>
              <a:buFont typeface="Encode Sans"/>
              <a:buChar char="■"/>
              <a:defRPr>
                <a:latin typeface="Encode Sans"/>
                <a:ea typeface="Encode Sans"/>
                <a:cs typeface="Encode Sans"/>
                <a:sym typeface="Encode Sans"/>
              </a:defRPr>
            </a:lvl3pPr>
            <a:lvl4pPr indent="-317500" lvl="3" marL="1828800" algn="l">
              <a:lnSpc>
                <a:spcPct val="115000"/>
              </a:lnSpc>
              <a:spcBef>
                <a:spcPts val="0"/>
              </a:spcBef>
              <a:spcAft>
                <a:spcPts val="0"/>
              </a:spcAft>
              <a:buSzPts val="1400"/>
              <a:buFont typeface="Encode Sans"/>
              <a:buChar char="●"/>
              <a:defRPr>
                <a:latin typeface="Encode Sans"/>
                <a:ea typeface="Encode Sans"/>
                <a:cs typeface="Encode Sans"/>
                <a:sym typeface="Encode Sans"/>
              </a:defRPr>
            </a:lvl4pPr>
            <a:lvl5pPr indent="-317500" lvl="4" marL="2286000" algn="l">
              <a:lnSpc>
                <a:spcPct val="115000"/>
              </a:lnSpc>
              <a:spcBef>
                <a:spcPts val="0"/>
              </a:spcBef>
              <a:spcAft>
                <a:spcPts val="0"/>
              </a:spcAft>
              <a:buSzPts val="1400"/>
              <a:buFont typeface="Encode Sans"/>
              <a:buChar char="○"/>
              <a:defRPr>
                <a:latin typeface="Encode Sans"/>
                <a:ea typeface="Encode Sans"/>
                <a:cs typeface="Encode Sans"/>
                <a:sym typeface="Encode Sans"/>
              </a:defRPr>
            </a:lvl5pPr>
            <a:lvl6pPr indent="-317500" lvl="5" marL="2743200" algn="l">
              <a:lnSpc>
                <a:spcPct val="115000"/>
              </a:lnSpc>
              <a:spcBef>
                <a:spcPts val="0"/>
              </a:spcBef>
              <a:spcAft>
                <a:spcPts val="0"/>
              </a:spcAft>
              <a:buSzPts val="1400"/>
              <a:buFont typeface="Encode Sans"/>
              <a:buChar char="■"/>
              <a:defRPr>
                <a:latin typeface="Encode Sans"/>
                <a:ea typeface="Encode Sans"/>
                <a:cs typeface="Encode Sans"/>
                <a:sym typeface="Encode Sans"/>
              </a:defRPr>
            </a:lvl6pPr>
            <a:lvl7pPr indent="-317500" lvl="6" marL="3200400" algn="l">
              <a:lnSpc>
                <a:spcPct val="115000"/>
              </a:lnSpc>
              <a:spcBef>
                <a:spcPts val="0"/>
              </a:spcBef>
              <a:spcAft>
                <a:spcPts val="0"/>
              </a:spcAft>
              <a:buSzPts val="1400"/>
              <a:buFont typeface="Encode Sans"/>
              <a:buChar char="●"/>
              <a:defRPr>
                <a:latin typeface="Encode Sans"/>
                <a:ea typeface="Encode Sans"/>
                <a:cs typeface="Encode Sans"/>
                <a:sym typeface="Encode Sans"/>
              </a:defRPr>
            </a:lvl7pPr>
            <a:lvl8pPr indent="-317500" lvl="7" marL="3657600" algn="l">
              <a:lnSpc>
                <a:spcPct val="115000"/>
              </a:lnSpc>
              <a:spcBef>
                <a:spcPts val="0"/>
              </a:spcBef>
              <a:spcAft>
                <a:spcPts val="0"/>
              </a:spcAft>
              <a:buSzPts val="1400"/>
              <a:buFont typeface="Encode Sans"/>
              <a:buChar char="○"/>
              <a:defRPr>
                <a:latin typeface="Encode Sans"/>
                <a:ea typeface="Encode Sans"/>
                <a:cs typeface="Encode Sans"/>
                <a:sym typeface="Encode Sans"/>
              </a:defRPr>
            </a:lvl8pPr>
            <a:lvl9pPr indent="-317500" lvl="8" marL="4114800" algn="l">
              <a:lnSpc>
                <a:spcPct val="115000"/>
              </a:lnSpc>
              <a:spcBef>
                <a:spcPts val="0"/>
              </a:spcBef>
              <a:spcAft>
                <a:spcPts val="0"/>
              </a:spcAft>
              <a:buSzPts val="1400"/>
              <a:buFont typeface="Encode Sans"/>
              <a:buChar char="■"/>
              <a:defRPr>
                <a:latin typeface="Encode Sans"/>
                <a:ea typeface="Encode Sans"/>
                <a:cs typeface="Encode Sans"/>
                <a:sym typeface="Encode Sans"/>
              </a:defRPr>
            </a:lvl9pPr>
          </a:lstStyle>
          <a:p/>
        </p:txBody>
      </p:sp>
      <p:sp>
        <p:nvSpPr>
          <p:cNvPr id="22" name="Google Shape;22;p12"/>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13"/>
          <p:cNvSpPr txBox="1"/>
          <p:nvPr>
            <p:ph type="title"/>
          </p:nvPr>
        </p:nvSpPr>
        <p:spPr>
          <a:xfrm>
            <a:off x="311700" y="993350"/>
            <a:ext cx="8520600" cy="9759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800"/>
              <a:buFont typeface="Montserrat"/>
              <a:buNone/>
              <a:defRPr b="1">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5" name="Google Shape;25;p13"/>
          <p:cNvSpPr txBox="1"/>
          <p:nvPr>
            <p:ph idx="1" type="body"/>
          </p:nvPr>
        </p:nvSpPr>
        <p:spPr>
          <a:xfrm>
            <a:off x="311700" y="2054300"/>
            <a:ext cx="3999900" cy="26091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Font typeface="Encode Sans"/>
              <a:buChar char="●"/>
              <a:defRPr sz="1400">
                <a:latin typeface="Encode Sans"/>
                <a:ea typeface="Encode Sans"/>
                <a:cs typeface="Encode Sans"/>
                <a:sym typeface="Encode Sans"/>
              </a:defRPr>
            </a:lvl1pPr>
            <a:lvl2pPr indent="-304800" lvl="1" marL="9144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2pPr>
            <a:lvl3pPr indent="-304800" lvl="2" marL="13716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3pPr>
            <a:lvl4pPr indent="-304800" lvl="3" marL="18288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4pPr>
            <a:lvl5pPr indent="-304800" lvl="4" marL="22860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5pPr>
            <a:lvl6pPr indent="-304800" lvl="5" marL="27432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6pPr>
            <a:lvl7pPr indent="-304800" lvl="6" marL="32004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7pPr>
            <a:lvl8pPr indent="-304800" lvl="7" marL="36576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8pPr>
            <a:lvl9pPr indent="-304800" lvl="8" marL="41148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9pPr>
          </a:lstStyle>
          <a:p/>
        </p:txBody>
      </p:sp>
      <p:sp>
        <p:nvSpPr>
          <p:cNvPr id="26" name="Google Shape;26;p13"/>
          <p:cNvSpPr txBox="1"/>
          <p:nvPr>
            <p:ph idx="2" type="body"/>
          </p:nvPr>
        </p:nvSpPr>
        <p:spPr>
          <a:xfrm>
            <a:off x="4832400" y="2054150"/>
            <a:ext cx="3999900" cy="26091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Font typeface="Encode Sans"/>
              <a:buChar char="●"/>
              <a:defRPr sz="1400">
                <a:latin typeface="Encode Sans"/>
                <a:ea typeface="Encode Sans"/>
                <a:cs typeface="Encode Sans"/>
                <a:sym typeface="Encode Sans"/>
              </a:defRPr>
            </a:lvl1pPr>
            <a:lvl2pPr indent="-304800" lvl="1" marL="9144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2pPr>
            <a:lvl3pPr indent="-304800" lvl="2" marL="13716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3pPr>
            <a:lvl4pPr indent="-304800" lvl="3" marL="18288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4pPr>
            <a:lvl5pPr indent="-304800" lvl="4" marL="22860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5pPr>
            <a:lvl6pPr indent="-304800" lvl="5" marL="27432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6pPr>
            <a:lvl7pPr indent="-304800" lvl="6" marL="32004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7pPr>
            <a:lvl8pPr indent="-304800" lvl="7" marL="36576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8pPr>
            <a:lvl9pPr indent="-304800" lvl="8" marL="41148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9pPr>
          </a:lstStyle>
          <a:p/>
        </p:txBody>
      </p:sp>
      <p:sp>
        <p:nvSpPr>
          <p:cNvPr id="27" name="Google Shape;27;p13"/>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14"/>
          <p:cNvSpPr txBox="1"/>
          <p:nvPr>
            <p:ph type="title"/>
          </p:nvPr>
        </p:nvSpPr>
        <p:spPr>
          <a:xfrm>
            <a:off x="311700" y="993350"/>
            <a:ext cx="8520600" cy="9759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800"/>
              <a:buFont typeface="Montserrat"/>
              <a:buNone/>
              <a:defRPr b="1">
                <a:latin typeface="Montserrat"/>
                <a:ea typeface="Montserrat"/>
                <a:cs typeface="Montserrat"/>
                <a:sym typeface="Montserrat"/>
              </a:defRPr>
            </a:lvl1pPr>
            <a:lvl2pPr lvl="1" algn="ctr">
              <a:lnSpc>
                <a:spcPct val="100000"/>
              </a:lnSpc>
              <a:spcBef>
                <a:spcPts val="0"/>
              </a:spcBef>
              <a:spcAft>
                <a:spcPts val="0"/>
              </a:spcAft>
              <a:buSzPts val="2800"/>
              <a:buFont typeface="Montserrat"/>
              <a:buNone/>
              <a:defRPr b="1">
                <a:latin typeface="Montserrat"/>
                <a:ea typeface="Montserrat"/>
                <a:cs typeface="Montserrat"/>
                <a:sym typeface="Montserrat"/>
              </a:defRPr>
            </a:lvl2pPr>
            <a:lvl3pPr lvl="2" algn="ctr">
              <a:lnSpc>
                <a:spcPct val="100000"/>
              </a:lnSpc>
              <a:spcBef>
                <a:spcPts val="0"/>
              </a:spcBef>
              <a:spcAft>
                <a:spcPts val="0"/>
              </a:spcAft>
              <a:buSzPts val="2800"/>
              <a:buFont typeface="Montserrat"/>
              <a:buNone/>
              <a:defRPr b="1">
                <a:latin typeface="Montserrat"/>
                <a:ea typeface="Montserrat"/>
                <a:cs typeface="Montserrat"/>
                <a:sym typeface="Montserrat"/>
              </a:defRPr>
            </a:lvl3pPr>
            <a:lvl4pPr lvl="3" algn="ctr">
              <a:lnSpc>
                <a:spcPct val="100000"/>
              </a:lnSpc>
              <a:spcBef>
                <a:spcPts val="0"/>
              </a:spcBef>
              <a:spcAft>
                <a:spcPts val="0"/>
              </a:spcAft>
              <a:buSzPts val="2800"/>
              <a:buFont typeface="Montserrat"/>
              <a:buNone/>
              <a:defRPr b="1">
                <a:latin typeface="Montserrat"/>
                <a:ea typeface="Montserrat"/>
                <a:cs typeface="Montserrat"/>
                <a:sym typeface="Montserrat"/>
              </a:defRPr>
            </a:lvl4pPr>
            <a:lvl5pPr lvl="4" algn="ctr">
              <a:lnSpc>
                <a:spcPct val="100000"/>
              </a:lnSpc>
              <a:spcBef>
                <a:spcPts val="0"/>
              </a:spcBef>
              <a:spcAft>
                <a:spcPts val="0"/>
              </a:spcAft>
              <a:buSzPts val="2800"/>
              <a:buFont typeface="Montserrat"/>
              <a:buNone/>
              <a:defRPr b="1">
                <a:latin typeface="Montserrat"/>
                <a:ea typeface="Montserrat"/>
                <a:cs typeface="Montserrat"/>
                <a:sym typeface="Montserrat"/>
              </a:defRPr>
            </a:lvl5pPr>
            <a:lvl6pPr lvl="5" algn="ctr">
              <a:lnSpc>
                <a:spcPct val="100000"/>
              </a:lnSpc>
              <a:spcBef>
                <a:spcPts val="0"/>
              </a:spcBef>
              <a:spcAft>
                <a:spcPts val="0"/>
              </a:spcAft>
              <a:buSzPts val="2800"/>
              <a:buFont typeface="Montserrat"/>
              <a:buNone/>
              <a:defRPr b="1">
                <a:latin typeface="Montserrat"/>
                <a:ea typeface="Montserrat"/>
                <a:cs typeface="Montserrat"/>
                <a:sym typeface="Montserrat"/>
              </a:defRPr>
            </a:lvl6pPr>
            <a:lvl7pPr lvl="6" algn="ctr">
              <a:lnSpc>
                <a:spcPct val="100000"/>
              </a:lnSpc>
              <a:spcBef>
                <a:spcPts val="0"/>
              </a:spcBef>
              <a:spcAft>
                <a:spcPts val="0"/>
              </a:spcAft>
              <a:buSzPts val="2800"/>
              <a:buFont typeface="Montserrat"/>
              <a:buNone/>
              <a:defRPr b="1">
                <a:latin typeface="Montserrat"/>
                <a:ea typeface="Montserrat"/>
                <a:cs typeface="Montserrat"/>
                <a:sym typeface="Montserrat"/>
              </a:defRPr>
            </a:lvl7pPr>
            <a:lvl8pPr lvl="7" algn="ctr">
              <a:lnSpc>
                <a:spcPct val="100000"/>
              </a:lnSpc>
              <a:spcBef>
                <a:spcPts val="0"/>
              </a:spcBef>
              <a:spcAft>
                <a:spcPts val="0"/>
              </a:spcAft>
              <a:buSzPts val="2800"/>
              <a:buFont typeface="Montserrat"/>
              <a:buNone/>
              <a:defRPr b="1">
                <a:latin typeface="Montserrat"/>
                <a:ea typeface="Montserrat"/>
                <a:cs typeface="Montserrat"/>
                <a:sym typeface="Montserrat"/>
              </a:defRPr>
            </a:lvl8pPr>
            <a:lvl9pPr lvl="8" algn="ctr">
              <a:lnSpc>
                <a:spcPct val="100000"/>
              </a:lnSpc>
              <a:spcBef>
                <a:spcPts val="0"/>
              </a:spcBef>
              <a:spcAft>
                <a:spcPts val="0"/>
              </a:spcAft>
              <a:buSzPts val="2800"/>
              <a:buFont typeface="Montserrat"/>
              <a:buNone/>
              <a:defRPr b="1">
                <a:latin typeface="Montserrat"/>
                <a:ea typeface="Montserrat"/>
                <a:cs typeface="Montserrat"/>
                <a:sym typeface="Montserrat"/>
              </a:defRPr>
            </a:lvl9pPr>
          </a:lstStyle>
          <a:p/>
        </p:txBody>
      </p:sp>
      <p:sp>
        <p:nvSpPr>
          <p:cNvPr id="30" name="Google Shape;30;p14"/>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15"/>
          <p:cNvSpPr txBox="1"/>
          <p:nvPr>
            <p:ph type="title"/>
          </p:nvPr>
        </p:nvSpPr>
        <p:spPr>
          <a:xfrm>
            <a:off x="311700" y="1042600"/>
            <a:ext cx="2808000" cy="10581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400"/>
              <a:buFont typeface="Montserrat"/>
              <a:buNone/>
              <a:defRPr b="1" sz="2400">
                <a:latin typeface="Montserrat"/>
                <a:ea typeface="Montserrat"/>
                <a:cs typeface="Montserrat"/>
                <a:sym typeface="Montserrat"/>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3" name="Google Shape;33;p15"/>
          <p:cNvSpPr txBox="1"/>
          <p:nvPr>
            <p:ph idx="1" type="body"/>
          </p:nvPr>
        </p:nvSpPr>
        <p:spPr>
          <a:xfrm>
            <a:off x="311700" y="1389600"/>
            <a:ext cx="2808000" cy="3182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1pPr>
            <a:lvl2pPr indent="-304800" lvl="1" marL="9144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2pPr>
            <a:lvl3pPr indent="-304800" lvl="2" marL="13716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3pPr>
            <a:lvl4pPr indent="-304800" lvl="3" marL="18288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4pPr>
            <a:lvl5pPr indent="-304800" lvl="4" marL="22860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5pPr>
            <a:lvl6pPr indent="-304800" lvl="5" marL="27432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6pPr>
            <a:lvl7pPr indent="-304800" lvl="6" marL="32004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7pPr>
            <a:lvl8pPr indent="-304800" lvl="7" marL="36576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8pPr>
            <a:lvl9pPr indent="-304800" lvl="8" marL="4114800" algn="l">
              <a:lnSpc>
                <a:spcPct val="115000"/>
              </a:lnSpc>
              <a:spcBef>
                <a:spcPts val="0"/>
              </a:spcBef>
              <a:spcAft>
                <a:spcPts val="0"/>
              </a:spcAft>
              <a:buSzPts val="1200"/>
              <a:buFont typeface="Encode Sans"/>
              <a:buChar char="■"/>
              <a:defRPr sz="1200">
                <a:latin typeface="Encode Sans"/>
                <a:ea typeface="Encode Sans"/>
                <a:cs typeface="Encode Sans"/>
                <a:sym typeface="Encode Sans"/>
              </a:defRPr>
            </a:lvl9pPr>
          </a:lstStyle>
          <a:p/>
        </p:txBody>
      </p:sp>
      <p:sp>
        <p:nvSpPr>
          <p:cNvPr id="34" name="Google Shape;34;p15"/>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 name="Shape 35"/>
        <p:cNvGrpSpPr/>
        <p:nvPr/>
      </p:nvGrpSpPr>
      <p:grpSpPr>
        <a:xfrm>
          <a:off x="0" y="0"/>
          <a:ext cx="0" cy="0"/>
          <a:chOff x="0" y="0"/>
          <a:chExt cx="0" cy="0"/>
        </a:xfrm>
      </p:grpSpPr>
      <p:sp>
        <p:nvSpPr>
          <p:cNvPr id="36" name="Google Shape;36;p16"/>
          <p:cNvSpPr txBox="1"/>
          <p:nvPr>
            <p:ph type="title"/>
          </p:nvPr>
        </p:nvSpPr>
        <p:spPr>
          <a:xfrm>
            <a:off x="490250" y="973100"/>
            <a:ext cx="6367800" cy="3382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Font typeface="Montserrat"/>
              <a:buNone/>
              <a:defRPr b="1" sz="4800">
                <a:latin typeface="Montserrat"/>
                <a:ea typeface="Montserrat"/>
                <a:cs typeface="Montserrat"/>
                <a:sym typeface="Montserrat"/>
              </a:defRPr>
            </a:lvl1pPr>
            <a:lvl2pPr lvl="1" algn="l">
              <a:lnSpc>
                <a:spcPct val="100000"/>
              </a:lnSpc>
              <a:spcBef>
                <a:spcPts val="0"/>
              </a:spcBef>
              <a:spcAft>
                <a:spcPts val="0"/>
              </a:spcAft>
              <a:buSzPts val="4800"/>
              <a:buFont typeface="Montserrat"/>
              <a:buNone/>
              <a:defRPr b="1" sz="4800">
                <a:latin typeface="Montserrat"/>
                <a:ea typeface="Montserrat"/>
                <a:cs typeface="Montserrat"/>
                <a:sym typeface="Montserrat"/>
              </a:defRPr>
            </a:lvl2pPr>
            <a:lvl3pPr lvl="2" algn="l">
              <a:lnSpc>
                <a:spcPct val="100000"/>
              </a:lnSpc>
              <a:spcBef>
                <a:spcPts val="0"/>
              </a:spcBef>
              <a:spcAft>
                <a:spcPts val="0"/>
              </a:spcAft>
              <a:buSzPts val="4800"/>
              <a:buFont typeface="Montserrat"/>
              <a:buNone/>
              <a:defRPr b="1" sz="4800">
                <a:latin typeface="Montserrat"/>
                <a:ea typeface="Montserrat"/>
                <a:cs typeface="Montserrat"/>
                <a:sym typeface="Montserrat"/>
              </a:defRPr>
            </a:lvl3pPr>
            <a:lvl4pPr lvl="3" algn="l">
              <a:lnSpc>
                <a:spcPct val="100000"/>
              </a:lnSpc>
              <a:spcBef>
                <a:spcPts val="0"/>
              </a:spcBef>
              <a:spcAft>
                <a:spcPts val="0"/>
              </a:spcAft>
              <a:buSzPts val="4800"/>
              <a:buFont typeface="Montserrat"/>
              <a:buNone/>
              <a:defRPr b="1" sz="4800">
                <a:latin typeface="Montserrat"/>
                <a:ea typeface="Montserrat"/>
                <a:cs typeface="Montserrat"/>
                <a:sym typeface="Montserrat"/>
              </a:defRPr>
            </a:lvl4pPr>
            <a:lvl5pPr lvl="4" algn="l">
              <a:lnSpc>
                <a:spcPct val="100000"/>
              </a:lnSpc>
              <a:spcBef>
                <a:spcPts val="0"/>
              </a:spcBef>
              <a:spcAft>
                <a:spcPts val="0"/>
              </a:spcAft>
              <a:buSzPts val="4800"/>
              <a:buFont typeface="Montserrat"/>
              <a:buNone/>
              <a:defRPr b="1" sz="4800">
                <a:latin typeface="Montserrat"/>
                <a:ea typeface="Montserrat"/>
                <a:cs typeface="Montserrat"/>
                <a:sym typeface="Montserrat"/>
              </a:defRPr>
            </a:lvl5pPr>
            <a:lvl6pPr lvl="5" algn="l">
              <a:lnSpc>
                <a:spcPct val="100000"/>
              </a:lnSpc>
              <a:spcBef>
                <a:spcPts val="0"/>
              </a:spcBef>
              <a:spcAft>
                <a:spcPts val="0"/>
              </a:spcAft>
              <a:buSzPts val="4800"/>
              <a:buFont typeface="Montserrat"/>
              <a:buNone/>
              <a:defRPr b="1" sz="4800">
                <a:latin typeface="Montserrat"/>
                <a:ea typeface="Montserrat"/>
                <a:cs typeface="Montserrat"/>
                <a:sym typeface="Montserrat"/>
              </a:defRPr>
            </a:lvl6pPr>
            <a:lvl7pPr lvl="6" algn="l">
              <a:lnSpc>
                <a:spcPct val="100000"/>
              </a:lnSpc>
              <a:spcBef>
                <a:spcPts val="0"/>
              </a:spcBef>
              <a:spcAft>
                <a:spcPts val="0"/>
              </a:spcAft>
              <a:buSzPts val="4800"/>
              <a:buFont typeface="Montserrat"/>
              <a:buNone/>
              <a:defRPr b="1" sz="4800">
                <a:latin typeface="Montserrat"/>
                <a:ea typeface="Montserrat"/>
                <a:cs typeface="Montserrat"/>
                <a:sym typeface="Montserrat"/>
              </a:defRPr>
            </a:lvl7pPr>
            <a:lvl8pPr lvl="7" algn="l">
              <a:lnSpc>
                <a:spcPct val="100000"/>
              </a:lnSpc>
              <a:spcBef>
                <a:spcPts val="0"/>
              </a:spcBef>
              <a:spcAft>
                <a:spcPts val="0"/>
              </a:spcAft>
              <a:buSzPts val="4800"/>
              <a:buFont typeface="Montserrat"/>
              <a:buNone/>
              <a:defRPr b="1" sz="4800">
                <a:latin typeface="Montserrat"/>
                <a:ea typeface="Montserrat"/>
                <a:cs typeface="Montserrat"/>
                <a:sym typeface="Montserrat"/>
              </a:defRPr>
            </a:lvl8pPr>
            <a:lvl9pPr lvl="8" algn="l">
              <a:lnSpc>
                <a:spcPct val="100000"/>
              </a:lnSpc>
              <a:spcBef>
                <a:spcPts val="0"/>
              </a:spcBef>
              <a:spcAft>
                <a:spcPts val="0"/>
              </a:spcAft>
              <a:buSzPts val="4800"/>
              <a:buFont typeface="Montserrat"/>
              <a:buNone/>
              <a:defRPr b="1" sz="4800">
                <a:latin typeface="Montserrat"/>
                <a:ea typeface="Montserrat"/>
                <a:cs typeface="Montserrat"/>
                <a:sym typeface="Montserrat"/>
              </a:defRPr>
            </a:lvl9pPr>
          </a:lstStyle>
          <a:p/>
        </p:txBody>
      </p:sp>
      <p:sp>
        <p:nvSpPr>
          <p:cNvPr id="37" name="Google Shape;37;p16"/>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1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17"/>
          <p:cNvSpPr txBox="1"/>
          <p:nvPr>
            <p:ph type="title"/>
          </p:nvPr>
        </p:nvSpPr>
        <p:spPr>
          <a:xfrm>
            <a:off x="265500" y="1073500"/>
            <a:ext cx="4045200" cy="1729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Font typeface="Encode Sans"/>
              <a:buNone/>
              <a:defRPr b="1" sz="4200">
                <a:latin typeface="Encode Sans"/>
                <a:ea typeface="Encode Sans"/>
                <a:cs typeface="Encode Sans"/>
                <a:sym typeface="Encode Sans"/>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1" name="Google Shape;41;p17"/>
          <p:cNvSpPr txBox="1"/>
          <p:nvPr>
            <p:ph idx="1" type="subTitle"/>
          </p:nvPr>
        </p:nvSpPr>
        <p:spPr>
          <a:xfrm>
            <a:off x="265500" y="2803075"/>
            <a:ext cx="4045200" cy="12351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100"/>
              <a:buFont typeface="Montserrat"/>
              <a:buNone/>
              <a:defRPr sz="2100">
                <a:latin typeface="Montserrat"/>
                <a:ea typeface="Montserrat"/>
                <a:cs typeface="Montserrat"/>
                <a:sym typeface="Montserrat"/>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17"/>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dk1"/>
              </a:buClr>
              <a:buSzPts val="1800"/>
              <a:buFont typeface="Encode Sans"/>
              <a:buChar char="●"/>
              <a:defRPr>
                <a:solidFill>
                  <a:schemeClr val="dk1"/>
                </a:solidFill>
                <a:latin typeface="Encode Sans"/>
                <a:ea typeface="Encode Sans"/>
                <a:cs typeface="Encode Sans"/>
                <a:sym typeface="Encode Sans"/>
              </a:defRPr>
            </a:lvl1pPr>
            <a:lvl2pPr indent="-317500" lvl="1" marL="914400" algn="l">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2pPr>
            <a:lvl3pPr indent="-317500" lvl="2" marL="1371600" algn="l">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3pPr>
            <a:lvl4pPr indent="-317500" lvl="3" marL="1828800" algn="l">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4pPr>
            <a:lvl5pPr indent="-317500" lvl="4" marL="2286000" algn="l">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5pPr>
            <a:lvl6pPr indent="-317500" lvl="5" marL="2743200" algn="l">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6pPr>
            <a:lvl7pPr indent="-317500" lvl="6" marL="3200400" algn="l">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7pPr>
            <a:lvl8pPr indent="-317500" lvl="7" marL="3657600" algn="l">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8pPr>
            <a:lvl9pPr indent="-317500" lvl="8" marL="4114800" algn="l">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9pPr>
          </a:lstStyle>
          <a:p/>
        </p:txBody>
      </p:sp>
      <p:sp>
        <p:nvSpPr>
          <p:cNvPr id="43" name="Google Shape;43;p17"/>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1" i="0" sz="1600" u="none" cap="none" strike="noStrike">
                <a:solidFill>
                  <a:schemeClr val="dk1"/>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600"/>
              <a:buFont typeface="Arial"/>
              <a:buNone/>
              <a:defRPr b="1" i="0" sz="1600" u="none" cap="none" strike="noStrike">
                <a:solidFill>
                  <a:schemeClr val="dk1"/>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600"/>
              <a:buFont typeface="Arial"/>
              <a:buNone/>
              <a:defRPr b="1" i="0" sz="1600" u="none" cap="none" strike="noStrike">
                <a:solidFill>
                  <a:schemeClr val="dk1"/>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600"/>
              <a:buFont typeface="Arial"/>
              <a:buNone/>
              <a:defRPr b="1" i="0" sz="1600" u="none" cap="none" strike="noStrike">
                <a:solidFill>
                  <a:schemeClr val="dk1"/>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600"/>
              <a:buFont typeface="Arial"/>
              <a:buNone/>
              <a:defRPr b="1" i="0" sz="1600" u="none" cap="none" strike="noStrike">
                <a:solidFill>
                  <a:schemeClr val="dk1"/>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600"/>
              <a:buFont typeface="Arial"/>
              <a:buNone/>
              <a:defRPr b="1" i="0" sz="1600" u="none" cap="none" strike="noStrike">
                <a:solidFill>
                  <a:schemeClr val="dk1"/>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600"/>
              <a:buFont typeface="Arial"/>
              <a:buNone/>
              <a:defRPr b="1" i="0" sz="1600" u="none" cap="none" strike="noStrike">
                <a:solidFill>
                  <a:schemeClr val="dk1"/>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600"/>
              <a:buFont typeface="Arial"/>
              <a:buNone/>
              <a:defRPr b="1" i="0" sz="1600" u="none" cap="none" strike="noStrike">
                <a:solidFill>
                  <a:schemeClr val="dk1"/>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600"/>
              <a:buFont typeface="Arial"/>
              <a:buNone/>
              <a:defRPr b="1" i="0" sz="1600" u="none" cap="none" strike="noStrike">
                <a:solidFill>
                  <a:schemeClr val="dk1"/>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8"/>
          <p:cNvSpPr txBox="1"/>
          <p:nvPr>
            <p:ph idx="1" type="body"/>
          </p:nvPr>
        </p:nvSpPr>
        <p:spPr>
          <a:xfrm>
            <a:off x="49125" y="4179425"/>
            <a:ext cx="5634900" cy="3936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Font typeface="Montserrat"/>
              <a:buNone/>
              <a:defRPr>
                <a:latin typeface="Montserrat"/>
                <a:ea typeface="Montserrat"/>
                <a:cs typeface="Montserrat"/>
                <a:sym typeface="Montserrat"/>
              </a:defRPr>
            </a:lvl1pPr>
          </a:lstStyle>
          <a:p/>
        </p:txBody>
      </p:sp>
      <p:sp>
        <p:nvSpPr>
          <p:cNvPr id="46" name="Google Shape;46;p18"/>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9"/>
          <p:cNvSpPr txBox="1"/>
          <p:nvPr>
            <p:ph type="title"/>
          </p:nvPr>
        </p:nvSpPr>
        <p:spPr>
          <a:xfrm>
            <a:off x="311700" y="993350"/>
            <a:ext cx="8520600" cy="9759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rgbClr val="FFFFFF"/>
              </a:buClr>
              <a:buSzPts val="2800"/>
              <a:buFont typeface="Montserrat"/>
              <a:buNone/>
              <a:defRPr b="1" i="0" sz="28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2pPr>
            <a:lvl3pPr lvl="2"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3pPr>
            <a:lvl4pPr lvl="3"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4pPr>
            <a:lvl5pPr lvl="4"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5pPr>
            <a:lvl6pPr lvl="5"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6pPr>
            <a:lvl7pPr lvl="6"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7pPr>
            <a:lvl8pPr lvl="7"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8pPr>
            <a:lvl9pPr lvl="8" marR="0" rtl="0" algn="l">
              <a:lnSpc>
                <a:spcPct val="100000"/>
              </a:lnSpc>
              <a:spcBef>
                <a:spcPts val="0"/>
              </a:spcBef>
              <a:spcAft>
                <a:spcPts val="0"/>
              </a:spcAft>
              <a:buClr>
                <a:schemeClr val="dk1"/>
              </a:buClr>
              <a:buSzPts val="2800"/>
              <a:buFont typeface="Montserrat"/>
              <a:buNone/>
              <a:defRPr b="1" i="0" sz="2800" u="none" cap="none" strike="noStrike">
                <a:solidFill>
                  <a:schemeClr val="dk1"/>
                </a:solidFill>
                <a:latin typeface="Montserrat"/>
                <a:ea typeface="Montserrat"/>
                <a:cs typeface="Montserrat"/>
                <a:sym typeface="Montserrat"/>
              </a:defRPr>
            </a:lvl9pPr>
          </a:lstStyle>
          <a:p/>
        </p:txBody>
      </p:sp>
      <p:sp>
        <p:nvSpPr>
          <p:cNvPr id="7" name="Google Shape;7;p9"/>
          <p:cNvSpPr txBox="1"/>
          <p:nvPr>
            <p:ph idx="1" type="body"/>
          </p:nvPr>
        </p:nvSpPr>
        <p:spPr>
          <a:xfrm>
            <a:off x="311700" y="1969350"/>
            <a:ext cx="8520600" cy="26013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rgbClr val="FFFFFF"/>
              </a:buClr>
              <a:buSzPts val="1800"/>
              <a:buFont typeface="Encode Sans"/>
              <a:buChar char="●"/>
              <a:defRPr b="0" i="0" sz="1800" u="none" cap="none" strike="noStrike">
                <a:solidFill>
                  <a:srgbClr val="FFFFFF"/>
                </a:solidFill>
                <a:latin typeface="Encode Sans"/>
                <a:ea typeface="Encode Sans"/>
                <a:cs typeface="Encode Sans"/>
                <a:sym typeface="Encode Sans"/>
              </a:defRPr>
            </a:lvl1pPr>
            <a:lvl2pPr indent="-317500" lvl="1" marL="914400" marR="0" rtl="0" algn="l">
              <a:lnSpc>
                <a:spcPct val="115000"/>
              </a:lnSpc>
              <a:spcBef>
                <a:spcPts val="0"/>
              </a:spcBef>
              <a:spcAft>
                <a:spcPts val="0"/>
              </a:spcAft>
              <a:buClr>
                <a:srgbClr val="FFFFFF"/>
              </a:buClr>
              <a:buSzPts val="1400"/>
              <a:buFont typeface="Encode Sans"/>
              <a:buChar char="○"/>
              <a:defRPr b="0" i="0" sz="1400" u="none" cap="none" strike="noStrike">
                <a:solidFill>
                  <a:srgbClr val="FFFFFF"/>
                </a:solidFill>
                <a:latin typeface="Encode Sans"/>
                <a:ea typeface="Encode Sans"/>
                <a:cs typeface="Encode Sans"/>
                <a:sym typeface="Encode Sans"/>
              </a:defRPr>
            </a:lvl2pPr>
            <a:lvl3pPr indent="-317500" lvl="2" marL="1371600" marR="0" rtl="0" algn="l">
              <a:lnSpc>
                <a:spcPct val="115000"/>
              </a:lnSpc>
              <a:spcBef>
                <a:spcPts val="0"/>
              </a:spcBef>
              <a:spcAft>
                <a:spcPts val="0"/>
              </a:spcAft>
              <a:buClr>
                <a:srgbClr val="FFFFFF"/>
              </a:buClr>
              <a:buSzPts val="1400"/>
              <a:buFont typeface="Encode Sans"/>
              <a:buChar char="■"/>
              <a:defRPr b="0" i="0" sz="1400" u="none" cap="none" strike="noStrike">
                <a:solidFill>
                  <a:srgbClr val="FFFFFF"/>
                </a:solidFill>
                <a:latin typeface="Encode Sans"/>
                <a:ea typeface="Encode Sans"/>
                <a:cs typeface="Encode Sans"/>
                <a:sym typeface="Encode Sans"/>
              </a:defRPr>
            </a:lvl3pPr>
            <a:lvl4pPr indent="-317500" lvl="3" marL="1828800" marR="0" rtl="0" algn="l">
              <a:lnSpc>
                <a:spcPct val="115000"/>
              </a:lnSpc>
              <a:spcBef>
                <a:spcPts val="0"/>
              </a:spcBef>
              <a:spcAft>
                <a:spcPts val="0"/>
              </a:spcAft>
              <a:buClr>
                <a:srgbClr val="FFFFFF"/>
              </a:buClr>
              <a:buSzPts val="1400"/>
              <a:buFont typeface="Encode Sans"/>
              <a:buChar char="●"/>
              <a:defRPr b="0" i="0" sz="1400" u="none" cap="none" strike="noStrike">
                <a:solidFill>
                  <a:srgbClr val="FFFFFF"/>
                </a:solidFill>
                <a:latin typeface="Encode Sans"/>
                <a:ea typeface="Encode Sans"/>
                <a:cs typeface="Encode Sans"/>
                <a:sym typeface="Encode Sans"/>
              </a:defRPr>
            </a:lvl4pPr>
            <a:lvl5pPr indent="-317500" lvl="4" marL="2286000" marR="0" rtl="0" algn="l">
              <a:lnSpc>
                <a:spcPct val="115000"/>
              </a:lnSpc>
              <a:spcBef>
                <a:spcPts val="0"/>
              </a:spcBef>
              <a:spcAft>
                <a:spcPts val="0"/>
              </a:spcAft>
              <a:buClr>
                <a:srgbClr val="FFFFFF"/>
              </a:buClr>
              <a:buSzPts val="1400"/>
              <a:buFont typeface="Encode Sans"/>
              <a:buChar char="○"/>
              <a:defRPr b="0" i="0" sz="1400" u="none" cap="none" strike="noStrike">
                <a:solidFill>
                  <a:srgbClr val="FFFFFF"/>
                </a:solidFill>
                <a:latin typeface="Encode Sans"/>
                <a:ea typeface="Encode Sans"/>
                <a:cs typeface="Encode Sans"/>
                <a:sym typeface="Encode Sans"/>
              </a:defRPr>
            </a:lvl5pPr>
            <a:lvl6pPr indent="-317500" lvl="5" marL="2743200" marR="0" rtl="0" algn="l">
              <a:lnSpc>
                <a:spcPct val="115000"/>
              </a:lnSpc>
              <a:spcBef>
                <a:spcPts val="0"/>
              </a:spcBef>
              <a:spcAft>
                <a:spcPts val="0"/>
              </a:spcAft>
              <a:buClr>
                <a:srgbClr val="FFFFFF"/>
              </a:buClr>
              <a:buSzPts val="1400"/>
              <a:buFont typeface="Encode Sans"/>
              <a:buChar char="■"/>
              <a:defRPr b="0" i="0" sz="1400" u="none" cap="none" strike="noStrike">
                <a:solidFill>
                  <a:srgbClr val="FFFFFF"/>
                </a:solidFill>
                <a:latin typeface="Encode Sans"/>
                <a:ea typeface="Encode Sans"/>
                <a:cs typeface="Encode Sans"/>
                <a:sym typeface="Encode Sans"/>
              </a:defRPr>
            </a:lvl6pPr>
            <a:lvl7pPr indent="-317500" lvl="6" marL="3200400" marR="0" rtl="0" algn="l">
              <a:lnSpc>
                <a:spcPct val="115000"/>
              </a:lnSpc>
              <a:spcBef>
                <a:spcPts val="0"/>
              </a:spcBef>
              <a:spcAft>
                <a:spcPts val="0"/>
              </a:spcAft>
              <a:buClr>
                <a:srgbClr val="FFFFFF"/>
              </a:buClr>
              <a:buSzPts val="1400"/>
              <a:buFont typeface="Encode Sans"/>
              <a:buChar char="●"/>
              <a:defRPr b="0" i="0" sz="1400" u="none" cap="none" strike="noStrike">
                <a:solidFill>
                  <a:srgbClr val="FFFFFF"/>
                </a:solidFill>
                <a:latin typeface="Encode Sans"/>
                <a:ea typeface="Encode Sans"/>
                <a:cs typeface="Encode Sans"/>
                <a:sym typeface="Encode Sans"/>
              </a:defRPr>
            </a:lvl7pPr>
            <a:lvl8pPr indent="-317500" lvl="7" marL="3657600" marR="0" rtl="0" algn="l">
              <a:lnSpc>
                <a:spcPct val="115000"/>
              </a:lnSpc>
              <a:spcBef>
                <a:spcPts val="0"/>
              </a:spcBef>
              <a:spcAft>
                <a:spcPts val="0"/>
              </a:spcAft>
              <a:buClr>
                <a:srgbClr val="FFFFFF"/>
              </a:buClr>
              <a:buSzPts val="1400"/>
              <a:buFont typeface="Encode Sans"/>
              <a:buChar char="○"/>
              <a:defRPr b="0" i="0" sz="1400" u="none" cap="none" strike="noStrike">
                <a:solidFill>
                  <a:srgbClr val="FFFFFF"/>
                </a:solidFill>
                <a:latin typeface="Encode Sans"/>
                <a:ea typeface="Encode Sans"/>
                <a:cs typeface="Encode Sans"/>
                <a:sym typeface="Encode Sans"/>
              </a:defRPr>
            </a:lvl8pPr>
            <a:lvl9pPr indent="-317500" lvl="8" marL="4114800" marR="0" rtl="0" algn="l">
              <a:lnSpc>
                <a:spcPct val="115000"/>
              </a:lnSpc>
              <a:spcBef>
                <a:spcPts val="0"/>
              </a:spcBef>
              <a:spcAft>
                <a:spcPts val="0"/>
              </a:spcAft>
              <a:buClr>
                <a:srgbClr val="FFFFFF"/>
              </a:buClr>
              <a:buSzPts val="1400"/>
              <a:buFont typeface="Encode Sans"/>
              <a:buChar char="■"/>
              <a:defRPr b="0" i="0" sz="1400" u="none" cap="none" strike="noStrike">
                <a:solidFill>
                  <a:srgbClr val="FFFFFF"/>
                </a:solidFill>
                <a:latin typeface="Encode Sans"/>
                <a:ea typeface="Encode Sans"/>
                <a:cs typeface="Encode Sans"/>
                <a:sym typeface="Encode Sans"/>
              </a:defRPr>
            </a:lvl9pPr>
          </a:lstStyle>
          <a:p/>
        </p:txBody>
      </p:sp>
      <p:sp>
        <p:nvSpPr>
          <p:cNvPr id="8" name="Google Shape;8;p9"/>
          <p:cNvSpPr txBox="1"/>
          <p:nvPr/>
        </p:nvSpPr>
        <p:spPr>
          <a:xfrm>
            <a:off x="1668175" y="84975"/>
            <a:ext cx="7475700" cy="278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s-419" sz="1800" u="none" cap="none" strike="noStrike">
                <a:solidFill>
                  <a:srgbClr val="FFFFFF"/>
                </a:solidFill>
                <a:latin typeface="Montserrat Light"/>
                <a:ea typeface="Montserrat Light"/>
                <a:cs typeface="Montserrat Light"/>
                <a:sym typeface="Montserrat Light"/>
              </a:rPr>
              <a:t>Programación I</a:t>
            </a:r>
            <a:endParaRPr b="0" i="0" sz="1800" u="none" cap="none" strike="noStrike">
              <a:solidFill>
                <a:srgbClr val="FFFFFF"/>
              </a:solidFill>
              <a:latin typeface="Montserrat Light"/>
              <a:ea typeface="Montserrat Light"/>
              <a:cs typeface="Montserrat Light"/>
              <a:sym typeface="Montserrat Light"/>
            </a:endParaRPr>
          </a:p>
        </p:txBody>
      </p:sp>
      <p:sp>
        <p:nvSpPr>
          <p:cNvPr id="9" name="Google Shape;9;p9"/>
          <p:cNvSpPr txBox="1"/>
          <p:nvPr/>
        </p:nvSpPr>
        <p:spPr>
          <a:xfrm>
            <a:off x="1668175" y="654446"/>
            <a:ext cx="7475700" cy="278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s-419" sz="1500" u="none" cap="none" strike="noStrike">
                <a:solidFill>
                  <a:srgbClr val="FFFFFF"/>
                </a:solidFill>
                <a:latin typeface="Montserrat Light"/>
                <a:ea typeface="Montserrat Light"/>
                <a:cs typeface="Montserrat Light"/>
                <a:sym typeface="Montserrat Light"/>
              </a:rPr>
              <a:t>Fundamentos de programación: Reglas de estilo</a:t>
            </a:r>
            <a:endParaRPr b="0" i="0" sz="1500" u="none" cap="none" strike="noStrike">
              <a:solidFill>
                <a:srgbClr val="FFFFFF"/>
              </a:solidFill>
              <a:latin typeface="Montserrat Light"/>
              <a:ea typeface="Montserrat Light"/>
              <a:cs typeface="Montserrat Light"/>
              <a:sym typeface="Montserrat Light"/>
            </a:endParaRPr>
          </a:p>
        </p:txBody>
      </p:sp>
      <p:sp>
        <p:nvSpPr>
          <p:cNvPr id="10" name="Google Shape;10;p9"/>
          <p:cNvSpPr txBox="1"/>
          <p:nvPr/>
        </p:nvSpPr>
        <p:spPr>
          <a:xfrm>
            <a:off x="1668175" y="370798"/>
            <a:ext cx="7475700" cy="278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0" i="0" lang="es-419" sz="800" u="none" cap="none" strike="noStrike">
                <a:solidFill>
                  <a:srgbClr val="FFFFFF"/>
                </a:solidFill>
                <a:latin typeface="Montserrat Light"/>
                <a:ea typeface="Montserrat Light"/>
                <a:cs typeface="Montserrat Light"/>
                <a:sym typeface="Montserrat Light"/>
              </a:rPr>
              <a:t>Scarafilo Germán - Nani Renato - Tulis Curra Luis</a:t>
            </a:r>
            <a:endParaRPr b="0" i="0" sz="800" u="none" cap="none" strike="noStrike">
              <a:solidFill>
                <a:srgbClr val="FFFFFF"/>
              </a:solidFill>
              <a:latin typeface="Montserrat Light"/>
              <a:ea typeface="Montserrat Light"/>
              <a:cs typeface="Montserrat Light"/>
              <a:sym typeface="Montserrat Light"/>
            </a:endParaRPr>
          </a:p>
        </p:txBody>
      </p:sp>
      <p:sp>
        <p:nvSpPr>
          <p:cNvPr id="11" name="Google Shape;11;p9"/>
          <p:cNvSpPr txBox="1"/>
          <p:nvPr>
            <p:ph idx="12" type="sldNum"/>
          </p:nvPr>
        </p:nvSpPr>
        <p:spPr>
          <a:xfrm>
            <a:off x="8472458" y="461020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1pPr>
            <a:lvl2pPr indent="0" lvl="1" marL="0" marR="0" rtl="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2pPr>
            <a:lvl3pPr indent="0" lvl="2" marL="0" marR="0" rtl="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3pPr>
            <a:lvl4pPr indent="0" lvl="3" marL="0" marR="0" rtl="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4pPr>
            <a:lvl5pPr indent="0" lvl="4" marL="0" marR="0" rtl="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5pPr>
            <a:lvl6pPr indent="0" lvl="5" marL="0" marR="0" rtl="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6pPr>
            <a:lvl7pPr indent="0" lvl="6" marL="0" marR="0" rtl="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7pPr>
            <a:lvl8pPr indent="0" lvl="7" marL="0" marR="0" rtl="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8pPr>
            <a:lvl9pPr indent="0" lvl="8" marL="0" marR="0" rtl="0" algn="r">
              <a:lnSpc>
                <a:spcPct val="100000"/>
              </a:lnSpc>
              <a:spcBef>
                <a:spcPts val="0"/>
              </a:spcBef>
              <a:spcAft>
                <a:spcPts val="0"/>
              </a:spcAft>
              <a:buClr>
                <a:srgbClr val="000000"/>
              </a:buClr>
              <a:buSzPts val="1600"/>
              <a:buFont typeface="Arial"/>
              <a:buNone/>
              <a:defRPr b="1" i="0" sz="16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1"/>
          <p:cNvSpPr txBox="1"/>
          <p:nvPr/>
        </p:nvSpPr>
        <p:spPr>
          <a:xfrm>
            <a:off x="878775" y="2058125"/>
            <a:ext cx="3313200" cy="770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300"/>
              <a:buFont typeface="Arial"/>
              <a:buNone/>
            </a:pPr>
            <a:r>
              <a:rPr b="1" i="0" lang="es-419" sz="3300" u="none" cap="none" strike="noStrike">
                <a:solidFill>
                  <a:srgbClr val="FFFFFF"/>
                </a:solidFill>
                <a:latin typeface="Encode Sans"/>
                <a:ea typeface="Encode Sans"/>
                <a:cs typeface="Encode Sans"/>
                <a:sym typeface="Encode Sans"/>
              </a:rPr>
              <a:t>Reglas de estilo</a:t>
            </a:r>
            <a:endParaRPr b="1" i="0" sz="3300" u="none" cap="none" strike="noStrike">
              <a:solidFill>
                <a:srgbClr val="FFFFFF"/>
              </a:solidFill>
              <a:latin typeface="Encode Sans"/>
              <a:ea typeface="Encode Sans"/>
              <a:cs typeface="Encode Sans"/>
              <a:sym typeface="Encode Sans"/>
            </a:endParaRPr>
          </a:p>
        </p:txBody>
      </p:sp>
      <p:pic>
        <p:nvPicPr>
          <p:cNvPr id="58" name="Google Shape;58;p1"/>
          <p:cNvPicPr preferRelativeResize="0"/>
          <p:nvPr/>
        </p:nvPicPr>
        <p:blipFill rotWithShape="1">
          <a:blip r:embed="rId3">
            <a:alphaModFix/>
          </a:blip>
          <a:srcRect b="17464" l="0" r="0" t="0"/>
          <a:stretch/>
        </p:blipFill>
        <p:spPr>
          <a:xfrm>
            <a:off x="4509050" y="1613800"/>
            <a:ext cx="3573650" cy="1659050"/>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2"/>
          <p:cNvSpPr txBox="1"/>
          <p:nvPr/>
        </p:nvSpPr>
        <p:spPr>
          <a:xfrm>
            <a:off x="1781600" y="1011200"/>
            <a:ext cx="5408700" cy="77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Arial"/>
              <a:buNone/>
            </a:pPr>
            <a:r>
              <a:rPr b="1" i="0" lang="es-419" sz="3500" u="none" cap="none" strike="noStrike">
                <a:solidFill>
                  <a:schemeClr val="lt1"/>
                </a:solidFill>
                <a:latin typeface="Roboto"/>
                <a:ea typeface="Roboto"/>
                <a:cs typeface="Roboto"/>
                <a:sym typeface="Roboto"/>
              </a:rPr>
              <a:t>¿Cuál es el sentido?</a:t>
            </a:r>
            <a:endParaRPr b="1" i="0" sz="29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3300"/>
              <a:buFont typeface="Arial"/>
              <a:buNone/>
            </a:pPr>
            <a:r>
              <a:t/>
            </a:r>
            <a:endParaRPr b="1" i="0" sz="3300" u="none" cap="none" strike="noStrike">
              <a:solidFill>
                <a:srgbClr val="FFFFFF"/>
              </a:solidFill>
              <a:latin typeface="Encode Sans"/>
              <a:ea typeface="Encode Sans"/>
              <a:cs typeface="Encode Sans"/>
              <a:sym typeface="Encode Sans"/>
            </a:endParaRPr>
          </a:p>
        </p:txBody>
      </p:sp>
      <p:sp>
        <p:nvSpPr>
          <p:cNvPr id="64" name="Google Shape;64;p2"/>
          <p:cNvSpPr txBox="1"/>
          <p:nvPr/>
        </p:nvSpPr>
        <p:spPr>
          <a:xfrm>
            <a:off x="266375" y="2107150"/>
            <a:ext cx="4797600" cy="17061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b="0" i="0" lang="es-419" sz="2000" u="none" cap="none" strike="noStrike">
                <a:solidFill>
                  <a:schemeClr val="lt1"/>
                </a:solidFill>
                <a:latin typeface="Roboto"/>
                <a:ea typeface="Roboto"/>
                <a:cs typeface="Roboto"/>
                <a:sym typeface="Roboto"/>
              </a:rPr>
              <a:t>Según Guido van Rossum, el código es leído más veces que escrito, por lo que resulta importante escribir código que no sólo funcione, sino que además pueda ser leído con facilidad.</a:t>
            </a:r>
            <a:endParaRPr b="0" i="0" sz="2000" u="none" cap="none" strike="noStrike">
              <a:solidFill>
                <a:schemeClr val="lt1"/>
              </a:solidFill>
              <a:latin typeface="Roboto"/>
              <a:ea typeface="Roboto"/>
              <a:cs typeface="Roboto"/>
              <a:sym typeface="Roboto"/>
            </a:endParaRPr>
          </a:p>
          <a:p>
            <a:pPr indent="0" lvl="0" marL="0" marR="0" rtl="0" algn="ctr">
              <a:lnSpc>
                <a:spcPct val="115000"/>
              </a:lnSpc>
              <a:spcBef>
                <a:spcPts val="1600"/>
              </a:spcBef>
              <a:spcAft>
                <a:spcPts val="0"/>
              </a:spcAft>
              <a:buClr>
                <a:srgbClr val="000000"/>
              </a:buClr>
              <a:buSzPts val="2000"/>
              <a:buFont typeface="Arial"/>
              <a:buNone/>
            </a:pPr>
            <a:r>
              <a:t/>
            </a:r>
            <a:endParaRPr b="0" i="0" sz="2000" u="none" cap="none" strike="noStrike">
              <a:solidFill>
                <a:schemeClr val="lt1"/>
              </a:solidFill>
              <a:latin typeface="Roboto"/>
              <a:ea typeface="Roboto"/>
              <a:cs typeface="Roboto"/>
              <a:sym typeface="Roboto"/>
            </a:endParaRPr>
          </a:p>
          <a:p>
            <a:pPr indent="0" lvl="0" marL="0" marR="0" rtl="0" algn="ctr">
              <a:lnSpc>
                <a:spcPct val="115000"/>
              </a:lnSpc>
              <a:spcBef>
                <a:spcPts val="1600"/>
              </a:spcBef>
              <a:spcAft>
                <a:spcPts val="0"/>
              </a:spcAft>
              <a:buClr>
                <a:srgbClr val="000000"/>
              </a:buClr>
              <a:buSzPts val="2000"/>
              <a:buFont typeface="Arial"/>
              <a:buNone/>
            </a:pPr>
            <a:r>
              <a:t/>
            </a:r>
            <a:endParaRPr b="0" i="0" sz="2000" u="none" cap="none" strike="noStrike">
              <a:solidFill>
                <a:schemeClr val="lt1"/>
              </a:solidFill>
              <a:highlight>
                <a:schemeClr val="dk1"/>
              </a:highlight>
              <a:latin typeface="Roboto"/>
              <a:ea typeface="Roboto"/>
              <a:cs typeface="Roboto"/>
              <a:sym typeface="Roboto"/>
            </a:endParaRPr>
          </a:p>
          <a:p>
            <a:pPr indent="0" lvl="0" marL="0" marR="0" rtl="0" algn="ctr">
              <a:lnSpc>
                <a:spcPct val="115000"/>
              </a:lnSpc>
              <a:spcBef>
                <a:spcPts val="1600"/>
              </a:spcBef>
              <a:spcAft>
                <a:spcPts val="0"/>
              </a:spcAft>
              <a:buClr>
                <a:schemeClr val="dk1"/>
              </a:buClr>
              <a:buSzPts val="1800"/>
              <a:buFont typeface="Arial"/>
              <a:buNone/>
            </a:pPr>
            <a:r>
              <a:t/>
            </a:r>
            <a:endParaRPr b="0" i="0" sz="2000" u="none" cap="none" strike="noStrike">
              <a:solidFill>
                <a:schemeClr val="lt1"/>
              </a:solidFill>
              <a:latin typeface="Roboto"/>
              <a:ea typeface="Roboto"/>
              <a:cs typeface="Roboto"/>
              <a:sym typeface="Roboto"/>
            </a:endParaRPr>
          </a:p>
          <a:p>
            <a:pPr indent="0" lvl="0" marL="0" marR="0" rtl="0" algn="l">
              <a:lnSpc>
                <a:spcPct val="100000"/>
              </a:lnSpc>
              <a:spcBef>
                <a:spcPts val="1600"/>
              </a:spcBef>
              <a:spcAft>
                <a:spcPts val="0"/>
              </a:spcAft>
              <a:buClr>
                <a:srgbClr val="000000"/>
              </a:buClr>
              <a:buSzPts val="1800"/>
              <a:buFont typeface="Arial"/>
              <a:buNone/>
            </a:pPr>
            <a:r>
              <a:t/>
            </a:r>
            <a:endParaRPr b="0" i="0" sz="1800" u="none" cap="none" strike="noStrike">
              <a:solidFill>
                <a:srgbClr val="FFFFFF"/>
              </a:solidFill>
              <a:latin typeface="Encode Sans"/>
              <a:ea typeface="Encode Sans"/>
              <a:cs typeface="Encode Sans"/>
              <a:sym typeface="Encode Sans"/>
            </a:endParaRPr>
          </a:p>
        </p:txBody>
      </p:sp>
      <p:pic>
        <p:nvPicPr>
          <p:cNvPr id="65" name="Google Shape;65;p2"/>
          <p:cNvPicPr preferRelativeResize="0"/>
          <p:nvPr/>
        </p:nvPicPr>
        <p:blipFill rotWithShape="1">
          <a:blip r:embed="rId3">
            <a:alphaModFix/>
          </a:blip>
          <a:srcRect b="0" l="0" r="0" t="0"/>
          <a:stretch/>
        </p:blipFill>
        <p:spPr>
          <a:xfrm>
            <a:off x="5324500" y="2326400"/>
            <a:ext cx="3498851" cy="1968100"/>
          </a:xfrm>
          <a:prstGeom prst="rect">
            <a:avLst/>
          </a:prstGeom>
          <a:noFill/>
          <a:ln>
            <a:noFill/>
          </a:ln>
        </p:spPr>
      </p:pic>
      <p:sp>
        <p:nvSpPr>
          <p:cNvPr id="66" name="Google Shape;66;p2"/>
          <p:cNvSpPr txBox="1"/>
          <p:nvPr/>
        </p:nvSpPr>
        <p:spPr>
          <a:xfrm>
            <a:off x="5986425" y="1781600"/>
            <a:ext cx="2175000" cy="54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s-419" sz="1800" u="none" cap="none" strike="noStrike">
                <a:solidFill>
                  <a:srgbClr val="FFFFFF"/>
                </a:solidFill>
                <a:latin typeface="Encode Sans"/>
                <a:ea typeface="Encode Sans"/>
                <a:cs typeface="Encode Sans"/>
                <a:sym typeface="Encode Sans"/>
              </a:rPr>
              <a:t>✨ </a:t>
            </a:r>
            <a:r>
              <a:rPr b="1" i="0" lang="es-419" sz="1800" u="none" cap="none" strike="noStrike">
                <a:solidFill>
                  <a:srgbClr val="FFFFFF"/>
                </a:solidFill>
                <a:latin typeface="Encode Sans"/>
                <a:ea typeface="Encode Sans"/>
                <a:cs typeface="Encode Sans"/>
                <a:sym typeface="Encode Sans"/>
              </a:rPr>
              <a:t>Clean code </a:t>
            </a:r>
            <a:r>
              <a:rPr b="0" i="0" lang="es-419" sz="1800" u="none" cap="none" strike="noStrike">
                <a:solidFill>
                  <a:srgbClr val="FFFFFF"/>
                </a:solidFill>
                <a:latin typeface="Encode Sans"/>
                <a:ea typeface="Encode Sans"/>
                <a:cs typeface="Encode Sans"/>
                <a:sym typeface="Encode Sans"/>
              </a:rPr>
              <a:t>✨</a:t>
            </a:r>
            <a:endParaRPr b="0" i="0" sz="1800" u="none" cap="none" strike="noStrike">
              <a:solidFill>
                <a:srgbClr val="FFFFFF"/>
              </a:solidFill>
              <a:latin typeface="Encode Sans"/>
              <a:ea typeface="Encode Sans"/>
              <a:cs typeface="Encode Sans"/>
              <a:sym typeface="Encode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3"/>
          <p:cNvSpPr txBox="1"/>
          <p:nvPr/>
        </p:nvSpPr>
        <p:spPr>
          <a:xfrm>
            <a:off x="1781600" y="1163600"/>
            <a:ext cx="5408700" cy="77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500"/>
              <a:buFont typeface="Arial"/>
              <a:buNone/>
            </a:pPr>
            <a:r>
              <a:rPr b="1" i="0" lang="es-419" sz="3500" u="none" cap="none" strike="noStrike">
                <a:solidFill>
                  <a:schemeClr val="lt1"/>
                </a:solidFill>
                <a:latin typeface="Roboto"/>
                <a:ea typeface="Roboto"/>
                <a:cs typeface="Roboto"/>
                <a:sym typeface="Roboto"/>
              </a:rPr>
              <a:t>¿Qué es PEP?</a:t>
            </a:r>
            <a:endParaRPr b="1" i="0" sz="3500" u="none" cap="none" strike="noStrike">
              <a:solidFill>
                <a:schemeClr val="lt1"/>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3900"/>
              <a:buFont typeface="Arial"/>
              <a:buNone/>
            </a:pPr>
            <a:r>
              <a:t/>
            </a:r>
            <a:endParaRPr b="1" i="0" sz="39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3300"/>
              <a:buFont typeface="Arial"/>
              <a:buNone/>
            </a:pPr>
            <a:r>
              <a:t/>
            </a:r>
            <a:endParaRPr b="1" i="0" sz="3300" u="none" cap="none" strike="noStrike">
              <a:solidFill>
                <a:srgbClr val="FFFFFF"/>
              </a:solidFill>
              <a:latin typeface="Encode Sans"/>
              <a:ea typeface="Encode Sans"/>
              <a:cs typeface="Encode Sans"/>
              <a:sym typeface="Encode Sans"/>
            </a:endParaRPr>
          </a:p>
        </p:txBody>
      </p:sp>
      <p:sp>
        <p:nvSpPr>
          <p:cNvPr id="72" name="Google Shape;72;p3"/>
          <p:cNvSpPr txBox="1"/>
          <p:nvPr/>
        </p:nvSpPr>
        <p:spPr>
          <a:xfrm>
            <a:off x="675000" y="2006100"/>
            <a:ext cx="7794000" cy="17061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b="1" i="0" lang="es-419" sz="2000" u="none" cap="none" strike="noStrike">
                <a:solidFill>
                  <a:schemeClr val="lt1"/>
                </a:solidFill>
                <a:latin typeface="Roboto"/>
                <a:ea typeface="Roboto"/>
                <a:cs typeface="Roboto"/>
                <a:sym typeface="Roboto"/>
              </a:rPr>
              <a:t>P</a:t>
            </a:r>
            <a:r>
              <a:rPr b="0" i="0" lang="es-419" sz="2000" u="none" cap="none" strike="noStrike">
                <a:solidFill>
                  <a:schemeClr val="lt1"/>
                </a:solidFill>
                <a:latin typeface="Roboto"/>
                <a:ea typeface="Roboto"/>
                <a:cs typeface="Roboto"/>
                <a:sym typeface="Roboto"/>
              </a:rPr>
              <a:t>ython </a:t>
            </a:r>
            <a:r>
              <a:rPr b="1" i="0" lang="es-419" sz="2000" u="none" cap="none" strike="noStrike">
                <a:solidFill>
                  <a:schemeClr val="lt1"/>
                </a:solidFill>
                <a:latin typeface="Roboto"/>
                <a:ea typeface="Roboto"/>
                <a:cs typeface="Roboto"/>
                <a:sym typeface="Roboto"/>
              </a:rPr>
              <a:t>E</a:t>
            </a:r>
            <a:r>
              <a:rPr b="0" i="0" lang="es-419" sz="2000" u="none" cap="none" strike="noStrike">
                <a:solidFill>
                  <a:schemeClr val="lt1"/>
                </a:solidFill>
                <a:latin typeface="Roboto"/>
                <a:ea typeface="Roboto"/>
                <a:cs typeface="Roboto"/>
                <a:sym typeface="Roboto"/>
              </a:rPr>
              <a:t>nhancement </a:t>
            </a:r>
            <a:r>
              <a:rPr b="1" i="0" lang="es-419" sz="2000" u="none" cap="none" strike="noStrike">
                <a:solidFill>
                  <a:schemeClr val="lt1"/>
                </a:solidFill>
                <a:latin typeface="Roboto"/>
                <a:ea typeface="Roboto"/>
                <a:cs typeface="Roboto"/>
                <a:sym typeface="Roboto"/>
              </a:rPr>
              <a:t>P</a:t>
            </a:r>
            <a:r>
              <a:rPr b="0" i="0" lang="es-419" sz="2000" u="none" cap="none" strike="noStrike">
                <a:solidFill>
                  <a:schemeClr val="lt1"/>
                </a:solidFill>
                <a:latin typeface="Roboto"/>
                <a:ea typeface="Roboto"/>
                <a:cs typeface="Roboto"/>
                <a:sym typeface="Roboto"/>
              </a:rPr>
              <a:t>roposal es un documento que proporciona información a la comunidad de Python, o que describe una nueva característica.</a:t>
            </a:r>
            <a:endParaRPr b="0" i="0" sz="2000" u="none" cap="none" strike="noStrike">
              <a:solidFill>
                <a:schemeClr val="lt1"/>
              </a:solidFill>
              <a:latin typeface="Roboto"/>
              <a:ea typeface="Roboto"/>
              <a:cs typeface="Roboto"/>
              <a:sym typeface="Roboto"/>
            </a:endParaRPr>
          </a:p>
          <a:p>
            <a:pPr indent="0" lvl="0" marL="0" marR="0" rtl="0" algn="ctr">
              <a:lnSpc>
                <a:spcPct val="115000"/>
              </a:lnSpc>
              <a:spcBef>
                <a:spcPts val="1600"/>
              </a:spcBef>
              <a:spcAft>
                <a:spcPts val="0"/>
              </a:spcAft>
              <a:buClr>
                <a:srgbClr val="000000"/>
              </a:buClr>
              <a:buSzPts val="2000"/>
              <a:buFont typeface="Arial"/>
              <a:buNone/>
            </a:pPr>
            <a:r>
              <a:t/>
            </a:r>
            <a:endParaRPr b="0" i="0" sz="2000" u="none" cap="none" strike="noStrike">
              <a:solidFill>
                <a:schemeClr val="lt1"/>
              </a:solidFill>
              <a:latin typeface="Roboto"/>
              <a:ea typeface="Roboto"/>
              <a:cs typeface="Roboto"/>
              <a:sym typeface="Roboto"/>
            </a:endParaRPr>
          </a:p>
          <a:p>
            <a:pPr indent="0" lvl="0" marL="0" marR="0" rtl="0" algn="l">
              <a:lnSpc>
                <a:spcPct val="100000"/>
              </a:lnSpc>
              <a:spcBef>
                <a:spcPts val="1600"/>
              </a:spcBef>
              <a:spcAft>
                <a:spcPts val="0"/>
              </a:spcAft>
              <a:buClr>
                <a:srgbClr val="000000"/>
              </a:buClr>
              <a:buSzPts val="1800"/>
              <a:buFont typeface="Arial"/>
              <a:buNone/>
            </a:pPr>
            <a:r>
              <a:t/>
            </a:r>
            <a:endParaRPr b="0" i="0" sz="1800" u="none" cap="none" strike="noStrike">
              <a:solidFill>
                <a:srgbClr val="FFFFFF"/>
              </a:solidFill>
              <a:latin typeface="Encode Sans"/>
              <a:ea typeface="Encode Sans"/>
              <a:cs typeface="Encode Sans"/>
              <a:sym typeface="Encode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4"/>
          <p:cNvSpPr txBox="1"/>
          <p:nvPr/>
        </p:nvSpPr>
        <p:spPr>
          <a:xfrm>
            <a:off x="1781600" y="1163600"/>
            <a:ext cx="5408700" cy="77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500"/>
              <a:buFont typeface="Arial"/>
              <a:buNone/>
            </a:pPr>
            <a:r>
              <a:rPr b="1" i="0" lang="es-419" sz="3500" u="none" cap="none" strike="noStrike">
                <a:solidFill>
                  <a:schemeClr val="lt1"/>
                </a:solidFill>
                <a:latin typeface="Roboto"/>
                <a:ea typeface="Roboto"/>
                <a:cs typeface="Roboto"/>
                <a:sym typeface="Roboto"/>
              </a:rPr>
              <a:t>¿Qué es PEP?</a:t>
            </a:r>
            <a:endParaRPr b="1" i="0" sz="3500" u="none" cap="none" strike="noStrike">
              <a:solidFill>
                <a:schemeClr val="lt1"/>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3900"/>
              <a:buFont typeface="Arial"/>
              <a:buNone/>
            </a:pPr>
            <a:r>
              <a:t/>
            </a:r>
            <a:endParaRPr b="1" i="0" sz="39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3300"/>
              <a:buFont typeface="Arial"/>
              <a:buNone/>
            </a:pPr>
            <a:r>
              <a:t/>
            </a:r>
            <a:endParaRPr b="1" i="0" sz="3300" u="none" cap="none" strike="noStrike">
              <a:solidFill>
                <a:srgbClr val="FFFFFF"/>
              </a:solidFill>
              <a:latin typeface="Encode Sans"/>
              <a:ea typeface="Encode Sans"/>
              <a:cs typeface="Encode Sans"/>
              <a:sym typeface="Encode Sans"/>
            </a:endParaRPr>
          </a:p>
        </p:txBody>
      </p:sp>
      <p:sp>
        <p:nvSpPr>
          <p:cNvPr id="78" name="Google Shape;78;p4"/>
          <p:cNvSpPr txBox="1"/>
          <p:nvPr/>
        </p:nvSpPr>
        <p:spPr>
          <a:xfrm>
            <a:off x="675000" y="2006100"/>
            <a:ext cx="7794000" cy="17061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b="0" i="0" lang="es-419" sz="2000" u="none" cap="none" strike="noStrike">
                <a:solidFill>
                  <a:schemeClr val="lt1"/>
                </a:solidFill>
                <a:latin typeface="Roboto"/>
                <a:ea typeface="Roboto"/>
                <a:cs typeface="Roboto"/>
                <a:sym typeface="Roboto"/>
              </a:rPr>
              <a:t>Es un conjunto de recomendaciones cuyo objetivo es ayudar a escribir código más legible y abarca desde cómo nombrar variables, al número máximo de caracteres que una línea debe tener.</a:t>
            </a:r>
            <a:endParaRPr b="0" i="0" sz="2000" u="none" cap="none" strike="noStrike">
              <a:solidFill>
                <a:schemeClr val="lt1"/>
              </a:solidFill>
              <a:latin typeface="Roboto"/>
              <a:ea typeface="Roboto"/>
              <a:cs typeface="Roboto"/>
              <a:sym typeface="Roboto"/>
            </a:endParaRPr>
          </a:p>
          <a:p>
            <a:pPr indent="0" lvl="0" marL="0" marR="0" rtl="0" algn="ctr">
              <a:lnSpc>
                <a:spcPct val="115000"/>
              </a:lnSpc>
              <a:spcBef>
                <a:spcPts val="1600"/>
              </a:spcBef>
              <a:spcAft>
                <a:spcPts val="0"/>
              </a:spcAft>
              <a:buClr>
                <a:srgbClr val="000000"/>
              </a:buClr>
              <a:buSzPts val="2000"/>
              <a:buFont typeface="Arial"/>
              <a:buNone/>
            </a:pPr>
            <a:r>
              <a:t/>
            </a:r>
            <a:endParaRPr b="0" i="0" sz="2000" u="none" cap="none" strike="noStrike">
              <a:solidFill>
                <a:schemeClr val="lt1"/>
              </a:solidFill>
              <a:latin typeface="Roboto"/>
              <a:ea typeface="Roboto"/>
              <a:cs typeface="Roboto"/>
              <a:sym typeface="Roboto"/>
            </a:endParaRPr>
          </a:p>
          <a:p>
            <a:pPr indent="0" lvl="0" marL="0" marR="0" rtl="0" algn="l">
              <a:lnSpc>
                <a:spcPct val="100000"/>
              </a:lnSpc>
              <a:spcBef>
                <a:spcPts val="1600"/>
              </a:spcBef>
              <a:spcAft>
                <a:spcPts val="0"/>
              </a:spcAft>
              <a:buClr>
                <a:srgbClr val="000000"/>
              </a:buClr>
              <a:buSzPts val="1800"/>
              <a:buFont typeface="Arial"/>
              <a:buNone/>
            </a:pPr>
            <a:r>
              <a:t/>
            </a:r>
            <a:endParaRPr b="0" i="0" sz="1800" u="none" cap="none" strike="noStrike">
              <a:solidFill>
                <a:srgbClr val="FFFFFF"/>
              </a:solidFill>
              <a:latin typeface="Encode Sans"/>
              <a:ea typeface="Encode Sans"/>
              <a:cs typeface="Encode Sans"/>
              <a:sym typeface="Encode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5"/>
          <p:cNvSpPr txBox="1"/>
          <p:nvPr>
            <p:ph idx="1" type="subTitle"/>
          </p:nvPr>
        </p:nvSpPr>
        <p:spPr>
          <a:xfrm>
            <a:off x="395875" y="1169188"/>
            <a:ext cx="8520600" cy="792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2800"/>
              <a:buNone/>
            </a:pPr>
            <a:r>
              <a:rPr lang="es-419"/>
              <a:t>Algunas reglas del PEP 8</a:t>
            </a:r>
            <a:endParaRPr/>
          </a:p>
        </p:txBody>
      </p:sp>
      <p:pic>
        <p:nvPicPr>
          <p:cNvPr id="84" name="Google Shape;84;p5" title="a penguin is sticking its head out of a hole in a piece of paper that says follow the rules (proporcionada por Tenor)"/>
          <p:cNvPicPr preferRelativeResize="0"/>
          <p:nvPr/>
        </p:nvPicPr>
        <p:blipFill rotWithShape="1">
          <a:blip r:embed="rId3">
            <a:alphaModFix/>
          </a:blip>
          <a:srcRect b="0" l="0" r="0" t="0"/>
          <a:stretch/>
        </p:blipFill>
        <p:spPr>
          <a:xfrm>
            <a:off x="2408475" y="2114188"/>
            <a:ext cx="4743450" cy="1819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6"/>
          <p:cNvSpPr txBox="1"/>
          <p:nvPr/>
        </p:nvSpPr>
        <p:spPr>
          <a:xfrm>
            <a:off x="1781600" y="867950"/>
            <a:ext cx="5408700" cy="77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500"/>
              <a:buFont typeface="Arial"/>
              <a:buNone/>
            </a:pPr>
            <a:r>
              <a:rPr b="1" i="0" lang="es-419" sz="3500" u="none" cap="none" strike="noStrike">
                <a:solidFill>
                  <a:schemeClr val="lt1"/>
                </a:solidFill>
                <a:latin typeface="Roboto"/>
                <a:ea typeface="Roboto"/>
                <a:cs typeface="Roboto"/>
                <a:sym typeface="Roboto"/>
              </a:rPr>
              <a:t>Indentado </a:t>
            </a:r>
            <a:endParaRPr b="1" i="0" sz="3500" u="none" cap="none" strike="noStrike">
              <a:solidFill>
                <a:schemeClr val="lt1"/>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3500"/>
              <a:buFont typeface="Arial"/>
              <a:buNone/>
            </a:pPr>
            <a:r>
              <a:t/>
            </a:r>
            <a:endParaRPr b="1" i="0" sz="3500" u="none" cap="none" strike="noStrike">
              <a:solidFill>
                <a:schemeClr val="lt1"/>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3900"/>
              <a:buFont typeface="Arial"/>
              <a:buNone/>
            </a:pPr>
            <a:r>
              <a:t/>
            </a:r>
            <a:endParaRPr b="1" i="0" sz="39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3300"/>
              <a:buFont typeface="Arial"/>
              <a:buNone/>
            </a:pPr>
            <a:r>
              <a:t/>
            </a:r>
            <a:endParaRPr b="1" i="0" sz="3300" u="none" cap="none" strike="noStrike">
              <a:solidFill>
                <a:srgbClr val="FFFFFF"/>
              </a:solidFill>
              <a:latin typeface="Encode Sans"/>
              <a:ea typeface="Encode Sans"/>
              <a:cs typeface="Encode Sans"/>
              <a:sym typeface="Encode Sans"/>
            </a:endParaRPr>
          </a:p>
        </p:txBody>
      </p:sp>
      <p:sp>
        <p:nvSpPr>
          <p:cNvPr id="90" name="Google Shape;90;p6"/>
          <p:cNvSpPr txBox="1"/>
          <p:nvPr/>
        </p:nvSpPr>
        <p:spPr>
          <a:xfrm>
            <a:off x="675000" y="1519950"/>
            <a:ext cx="7794000" cy="17061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b="0" i="0" lang="es-419" sz="2000" u="none" cap="none" strike="noStrike">
                <a:solidFill>
                  <a:schemeClr val="lt1"/>
                </a:solidFill>
                <a:latin typeface="Roboto"/>
                <a:ea typeface="Roboto"/>
                <a:cs typeface="Roboto"/>
                <a:sym typeface="Roboto"/>
              </a:rPr>
              <a:t>Python no usa {} para designar bloques de código como otros lenguajes de programación, sino que usa bloques indentados para indicar que un determinado bloque de código pertenece a un contexto en particular. Por ejemplo a un if.</a:t>
            </a:r>
            <a:endParaRPr b="0" i="0" sz="2000" u="none" cap="none" strike="noStrike">
              <a:solidFill>
                <a:schemeClr val="lt1"/>
              </a:solidFill>
              <a:latin typeface="Roboto"/>
              <a:ea typeface="Roboto"/>
              <a:cs typeface="Roboto"/>
              <a:sym typeface="Roboto"/>
            </a:endParaRPr>
          </a:p>
          <a:p>
            <a:pPr indent="0" lvl="0" marL="0" marR="0" rtl="0" algn="ctr">
              <a:lnSpc>
                <a:spcPct val="115000"/>
              </a:lnSpc>
              <a:spcBef>
                <a:spcPts val="1600"/>
              </a:spcBef>
              <a:spcAft>
                <a:spcPts val="0"/>
              </a:spcAft>
              <a:buClr>
                <a:srgbClr val="000000"/>
              </a:buClr>
              <a:buSzPts val="2000"/>
              <a:buFont typeface="Arial"/>
              <a:buNone/>
            </a:pPr>
            <a:r>
              <a:t/>
            </a:r>
            <a:endParaRPr b="0" i="0" sz="2000" u="none" cap="none" strike="noStrike">
              <a:solidFill>
                <a:schemeClr val="lt1"/>
              </a:solidFill>
              <a:latin typeface="Roboto"/>
              <a:ea typeface="Roboto"/>
              <a:cs typeface="Roboto"/>
              <a:sym typeface="Roboto"/>
            </a:endParaRPr>
          </a:p>
          <a:p>
            <a:pPr indent="0" lvl="0" marL="0" marR="0" rtl="0" algn="ctr">
              <a:lnSpc>
                <a:spcPct val="115000"/>
              </a:lnSpc>
              <a:spcBef>
                <a:spcPts val="1600"/>
              </a:spcBef>
              <a:spcAft>
                <a:spcPts val="0"/>
              </a:spcAft>
              <a:buClr>
                <a:srgbClr val="000000"/>
              </a:buClr>
              <a:buSzPts val="2000"/>
              <a:buFont typeface="Arial"/>
              <a:buNone/>
            </a:pPr>
            <a:r>
              <a:t/>
            </a:r>
            <a:endParaRPr b="0" i="0" sz="2000" u="none" cap="none" strike="noStrike">
              <a:solidFill>
                <a:schemeClr val="lt1"/>
              </a:solidFill>
              <a:latin typeface="Roboto"/>
              <a:ea typeface="Roboto"/>
              <a:cs typeface="Roboto"/>
              <a:sym typeface="Roboto"/>
            </a:endParaRPr>
          </a:p>
          <a:p>
            <a:pPr indent="0" lvl="0" marL="0" marR="0" rtl="0" algn="l">
              <a:lnSpc>
                <a:spcPct val="100000"/>
              </a:lnSpc>
              <a:spcBef>
                <a:spcPts val="1600"/>
              </a:spcBef>
              <a:spcAft>
                <a:spcPts val="0"/>
              </a:spcAft>
              <a:buClr>
                <a:srgbClr val="000000"/>
              </a:buClr>
              <a:buSzPts val="1800"/>
              <a:buFont typeface="Arial"/>
              <a:buNone/>
            </a:pPr>
            <a:r>
              <a:t/>
            </a:r>
            <a:endParaRPr b="0" i="0" sz="1800" u="none" cap="none" strike="noStrike">
              <a:solidFill>
                <a:srgbClr val="FFFFFF"/>
              </a:solidFill>
              <a:latin typeface="Encode Sans"/>
              <a:ea typeface="Encode Sans"/>
              <a:cs typeface="Encode Sans"/>
              <a:sym typeface="Encode Sans"/>
            </a:endParaRPr>
          </a:p>
        </p:txBody>
      </p:sp>
      <p:pic>
        <p:nvPicPr>
          <p:cNvPr id="91" name="Google Shape;91;p6"/>
          <p:cNvPicPr preferRelativeResize="0"/>
          <p:nvPr/>
        </p:nvPicPr>
        <p:blipFill rotWithShape="1">
          <a:blip r:embed="rId3">
            <a:alphaModFix/>
          </a:blip>
          <a:srcRect b="0" l="0" r="0" t="0"/>
          <a:stretch/>
        </p:blipFill>
        <p:spPr>
          <a:xfrm>
            <a:off x="2688063" y="3171400"/>
            <a:ext cx="3767875" cy="1612651"/>
          </a:xfrm>
          <a:prstGeom prst="rect">
            <a:avLst/>
          </a:prstGeom>
          <a:noFill/>
          <a:ln cap="flat" cmpd="sng" w="28575">
            <a:solidFill>
              <a:srgbClr val="4A86E8"/>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7"/>
          <p:cNvSpPr txBox="1"/>
          <p:nvPr/>
        </p:nvSpPr>
        <p:spPr>
          <a:xfrm>
            <a:off x="1781600" y="867950"/>
            <a:ext cx="5408700" cy="77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500"/>
              <a:buFont typeface="Arial"/>
              <a:buNone/>
            </a:pPr>
            <a:r>
              <a:rPr b="1" i="0" lang="es-419" sz="3500" u="none" cap="none" strike="noStrike">
                <a:solidFill>
                  <a:schemeClr val="lt1"/>
                </a:solidFill>
                <a:latin typeface="Roboto"/>
                <a:ea typeface="Roboto"/>
                <a:cs typeface="Roboto"/>
                <a:sym typeface="Roboto"/>
              </a:rPr>
              <a:t>Tamaño máximo linea </a:t>
            </a:r>
            <a:endParaRPr b="1" i="0" sz="3500" u="none" cap="none" strike="noStrike">
              <a:solidFill>
                <a:schemeClr val="lt1"/>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3500"/>
              <a:buFont typeface="Arial"/>
              <a:buNone/>
            </a:pPr>
            <a:r>
              <a:rPr b="1" i="0" lang="es-419" sz="3500" u="none" cap="none" strike="noStrike">
                <a:solidFill>
                  <a:schemeClr val="lt1"/>
                </a:solidFill>
                <a:latin typeface="Roboto"/>
                <a:ea typeface="Roboto"/>
                <a:cs typeface="Roboto"/>
                <a:sym typeface="Roboto"/>
              </a:rPr>
              <a:t> </a:t>
            </a:r>
            <a:endParaRPr b="1" i="0" sz="3500" u="none" cap="none" strike="noStrike">
              <a:solidFill>
                <a:schemeClr val="lt1"/>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3500"/>
              <a:buFont typeface="Arial"/>
              <a:buNone/>
            </a:pPr>
            <a:r>
              <a:t/>
            </a:r>
            <a:endParaRPr b="1" i="0" sz="3500" u="none" cap="none" strike="noStrike">
              <a:solidFill>
                <a:schemeClr val="lt1"/>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3900"/>
              <a:buFont typeface="Arial"/>
              <a:buNone/>
            </a:pPr>
            <a:r>
              <a:t/>
            </a:r>
            <a:endParaRPr b="1" i="0" sz="39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3300"/>
              <a:buFont typeface="Arial"/>
              <a:buNone/>
            </a:pPr>
            <a:r>
              <a:t/>
            </a:r>
            <a:endParaRPr b="1" i="0" sz="3300" u="none" cap="none" strike="noStrike">
              <a:solidFill>
                <a:srgbClr val="FFFFFF"/>
              </a:solidFill>
              <a:latin typeface="Encode Sans"/>
              <a:ea typeface="Encode Sans"/>
              <a:cs typeface="Encode Sans"/>
              <a:sym typeface="Encode Sans"/>
            </a:endParaRPr>
          </a:p>
        </p:txBody>
      </p:sp>
      <p:sp>
        <p:nvSpPr>
          <p:cNvPr id="97" name="Google Shape;97;p7"/>
          <p:cNvSpPr txBox="1"/>
          <p:nvPr/>
        </p:nvSpPr>
        <p:spPr>
          <a:xfrm>
            <a:off x="675000" y="1519950"/>
            <a:ext cx="7794000" cy="17061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b="0" i="0" lang="es-419" sz="2000" u="none" cap="none" strike="noStrike">
                <a:solidFill>
                  <a:schemeClr val="lt1"/>
                </a:solidFill>
                <a:latin typeface="Roboto"/>
                <a:ea typeface="Roboto"/>
                <a:cs typeface="Roboto"/>
                <a:sym typeface="Roboto"/>
              </a:rPr>
              <a:t>Se recomienda limitar el tamaño de cada línea a 79 caracteres, para evitar tener que hacer scroll a la derecha. Un código bien programado, tiene que entrar en una pantalla.</a:t>
            </a:r>
            <a:endParaRPr b="0" i="0" sz="2000" u="none" cap="none" strike="noStrike">
              <a:solidFill>
                <a:schemeClr val="lt1"/>
              </a:solidFill>
              <a:latin typeface="Roboto"/>
              <a:ea typeface="Roboto"/>
              <a:cs typeface="Roboto"/>
              <a:sym typeface="Roboto"/>
            </a:endParaRPr>
          </a:p>
          <a:p>
            <a:pPr indent="0" lvl="0" marL="0" marR="0" rtl="0" algn="ctr">
              <a:lnSpc>
                <a:spcPct val="115000"/>
              </a:lnSpc>
              <a:spcBef>
                <a:spcPts val="1600"/>
              </a:spcBef>
              <a:spcAft>
                <a:spcPts val="0"/>
              </a:spcAft>
              <a:buClr>
                <a:srgbClr val="000000"/>
              </a:buClr>
              <a:buSzPts val="2000"/>
              <a:buFont typeface="Arial"/>
              <a:buNone/>
            </a:pPr>
            <a:r>
              <a:t/>
            </a:r>
            <a:endParaRPr b="0" i="0" sz="2000" u="none" cap="none" strike="noStrike">
              <a:solidFill>
                <a:schemeClr val="lt1"/>
              </a:solidFill>
              <a:latin typeface="Roboto"/>
              <a:ea typeface="Roboto"/>
              <a:cs typeface="Roboto"/>
              <a:sym typeface="Roboto"/>
            </a:endParaRPr>
          </a:p>
          <a:p>
            <a:pPr indent="0" lvl="0" marL="0" marR="0" rtl="0" algn="ctr">
              <a:lnSpc>
                <a:spcPct val="115000"/>
              </a:lnSpc>
              <a:spcBef>
                <a:spcPts val="1600"/>
              </a:spcBef>
              <a:spcAft>
                <a:spcPts val="0"/>
              </a:spcAft>
              <a:buClr>
                <a:srgbClr val="000000"/>
              </a:buClr>
              <a:buSzPts val="2000"/>
              <a:buFont typeface="Arial"/>
              <a:buNone/>
            </a:pPr>
            <a:r>
              <a:t/>
            </a:r>
            <a:endParaRPr b="0" i="0" sz="2000" u="none" cap="none" strike="noStrike">
              <a:solidFill>
                <a:schemeClr val="lt1"/>
              </a:solidFill>
              <a:latin typeface="Roboto"/>
              <a:ea typeface="Roboto"/>
              <a:cs typeface="Roboto"/>
              <a:sym typeface="Roboto"/>
            </a:endParaRPr>
          </a:p>
          <a:p>
            <a:pPr indent="0" lvl="0" marL="0" marR="0" rtl="0" algn="l">
              <a:lnSpc>
                <a:spcPct val="100000"/>
              </a:lnSpc>
              <a:spcBef>
                <a:spcPts val="1600"/>
              </a:spcBef>
              <a:spcAft>
                <a:spcPts val="0"/>
              </a:spcAft>
              <a:buClr>
                <a:srgbClr val="000000"/>
              </a:buClr>
              <a:buSzPts val="1800"/>
              <a:buFont typeface="Arial"/>
              <a:buNone/>
            </a:pPr>
            <a:r>
              <a:t/>
            </a:r>
            <a:endParaRPr b="0" i="0" sz="1800" u="none" cap="none" strike="noStrike">
              <a:solidFill>
                <a:srgbClr val="FFFFFF"/>
              </a:solidFill>
              <a:latin typeface="Encode Sans"/>
              <a:ea typeface="Encode Sans"/>
              <a:cs typeface="Encode Sans"/>
              <a:sym typeface="Encode Sans"/>
            </a:endParaRPr>
          </a:p>
        </p:txBody>
      </p:sp>
      <p:pic>
        <p:nvPicPr>
          <p:cNvPr id="98" name="Google Shape;98;p7"/>
          <p:cNvPicPr preferRelativeResize="0"/>
          <p:nvPr/>
        </p:nvPicPr>
        <p:blipFill rotWithShape="1">
          <a:blip r:embed="rId3">
            <a:alphaModFix/>
          </a:blip>
          <a:srcRect b="11652" l="0" r="0" t="0"/>
          <a:stretch/>
        </p:blipFill>
        <p:spPr>
          <a:xfrm>
            <a:off x="2100975" y="2800350"/>
            <a:ext cx="4942050" cy="1632150"/>
          </a:xfrm>
          <a:prstGeom prst="rect">
            <a:avLst/>
          </a:prstGeom>
          <a:noFill/>
          <a:ln cap="flat" cmpd="sng" w="28575">
            <a:solidFill>
              <a:srgbClr val="4A86E8"/>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8"/>
          <p:cNvSpPr txBox="1"/>
          <p:nvPr/>
        </p:nvSpPr>
        <p:spPr>
          <a:xfrm>
            <a:off x="1781600" y="867950"/>
            <a:ext cx="5408700" cy="77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500"/>
              <a:buFont typeface="Arial"/>
              <a:buNone/>
            </a:pPr>
            <a:r>
              <a:rPr b="1" i="0" lang="es-419" sz="3500" u="none" cap="none" strike="noStrike">
                <a:solidFill>
                  <a:schemeClr val="lt1"/>
                </a:solidFill>
                <a:latin typeface="Roboto"/>
                <a:ea typeface="Roboto"/>
                <a:cs typeface="Roboto"/>
                <a:sym typeface="Roboto"/>
              </a:rPr>
              <a:t>Espacios en blanco</a:t>
            </a:r>
            <a:endParaRPr b="1" i="0" sz="3500" u="none" cap="none" strike="noStrike">
              <a:solidFill>
                <a:schemeClr val="lt1"/>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3500"/>
              <a:buFont typeface="Arial"/>
              <a:buNone/>
            </a:pPr>
            <a:r>
              <a:rPr b="1" i="0" lang="es-419" sz="3500" u="none" cap="none" strike="noStrike">
                <a:solidFill>
                  <a:schemeClr val="lt1"/>
                </a:solidFill>
                <a:latin typeface="Roboto"/>
                <a:ea typeface="Roboto"/>
                <a:cs typeface="Roboto"/>
                <a:sym typeface="Roboto"/>
              </a:rPr>
              <a:t> </a:t>
            </a:r>
            <a:endParaRPr b="1" i="0" sz="3500" u="none" cap="none" strike="noStrike">
              <a:solidFill>
                <a:schemeClr val="lt1"/>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3500"/>
              <a:buFont typeface="Arial"/>
              <a:buNone/>
            </a:pPr>
            <a:r>
              <a:t/>
            </a:r>
            <a:endParaRPr b="1" i="0" sz="3500" u="none" cap="none" strike="noStrike">
              <a:solidFill>
                <a:schemeClr val="lt1"/>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3900"/>
              <a:buFont typeface="Arial"/>
              <a:buNone/>
            </a:pPr>
            <a:r>
              <a:t/>
            </a:r>
            <a:endParaRPr b="1" i="0" sz="39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3300"/>
              <a:buFont typeface="Arial"/>
              <a:buNone/>
            </a:pPr>
            <a:r>
              <a:t/>
            </a:r>
            <a:endParaRPr b="1" i="0" sz="3300" u="none" cap="none" strike="noStrike">
              <a:solidFill>
                <a:srgbClr val="FFFFFF"/>
              </a:solidFill>
              <a:latin typeface="Encode Sans"/>
              <a:ea typeface="Encode Sans"/>
              <a:cs typeface="Encode Sans"/>
              <a:sym typeface="Encode Sans"/>
            </a:endParaRPr>
          </a:p>
        </p:txBody>
      </p:sp>
      <p:sp>
        <p:nvSpPr>
          <p:cNvPr id="104" name="Google Shape;104;p8"/>
          <p:cNvSpPr txBox="1"/>
          <p:nvPr/>
        </p:nvSpPr>
        <p:spPr>
          <a:xfrm>
            <a:off x="675000" y="1519950"/>
            <a:ext cx="7997700" cy="17061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000"/>
              <a:buFont typeface="Arial"/>
              <a:buNone/>
            </a:pPr>
            <a:r>
              <a:rPr b="0" i="0" lang="es-419" sz="2000" u="none" cap="none" strike="noStrike">
                <a:solidFill>
                  <a:schemeClr val="lt1"/>
                </a:solidFill>
                <a:latin typeface="Roboto"/>
                <a:ea typeface="Roboto"/>
                <a:cs typeface="Roboto"/>
                <a:sym typeface="Roboto"/>
              </a:rPr>
              <a:t>El uso de espacios en blanco mejora la legibilidad del código, y es por lo que la PEP8 indica dónde debemos usar espacios y dónde no.</a:t>
            </a:r>
            <a:endParaRPr b="0" i="0" sz="2000" u="none" cap="none" strike="noStrike">
              <a:solidFill>
                <a:schemeClr val="lt1"/>
              </a:solidFill>
              <a:latin typeface="Roboto"/>
              <a:ea typeface="Roboto"/>
              <a:cs typeface="Roboto"/>
              <a:sym typeface="Roboto"/>
            </a:endParaRPr>
          </a:p>
          <a:p>
            <a:pPr indent="0" lvl="0" marL="0" marR="0" rtl="0" algn="ctr">
              <a:lnSpc>
                <a:spcPct val="115000"/>
              </a:lnSpc>
              <a:spcBef>
                <a:spcPts val="1600"/>
              </a:spcBef>
              <a:spcAft>
                <a:spcPts val="0"/>
              </a:spcAft>
              <a:buClr>
                <a:srgbClr val="000000"/>
              </a:buClr>
              <a:buSzPts val="2000"/>
              <a:buFont typeface="Arial"/>
              <a:buNone/>
            </a:pPr>
            <a:r>
              <a:t/>
            </a:r>
            <a:endParaRPr b="0" i="0" sz="2000" u="none" cap="none" strike="noStrike">
              <a:solidFill>
                <a:schemeClr val="lt1"/>
              </a:solidFill>
              <a:latin typeface="Roboto"/>
              <a:ea typeface="Roboto"/>
              <a:cs typeface="Roboto"/>
              <a:sym typeface="Roboto"/>
            </a:endParaRPr>
          </a:p>
          <a:p>
            <a:pPr indent="0" lvl="0" marL="0" marR="0" rtl="0" algn="ctr">
              <a:lnSpc>
                <a:spcPct val="115000"/>
              </a:lnSpc>
              <a:spcBef>
                <a:spcPts val="1600"/>
              </a:spcBef>
              <a:spcAft>
                <a:spcPts val="0"/>
              </a:spcAft>
              <a:buClr>
                <a:srgbClr val="000000"/>
              </a:buClr>
              <a:buSzPts val="2000"/>
              <a:buFont typeface="Arial"/>
              <a:buNone/>
            </a:pPr>
            <a:r>
              <a:t/>
            </a:r>
            <a:endParaRPr b="0" i="0" sz="2000" u="none" cap="none" strike="noStrike">
              <a:solidFill>
                <a:schemeClr val="lt1"/>
              </a:solidFill>
              <a:latin typeface="Roboto"/>
              <a:ea typeface="Roboto"/>
              <a:cs typeface="Roboto"/>
              <a:sym typeface="Roboto"/>
            </a:endParaRPr>
          </a:p>
          <a:p>
            <a:pPr indent="0" lvl="0" marL="0" marR="0" rtl="0" algn="l">
              <a:lnSpc>
                <a:spcPct val="100000"/>
              </a:lnSpc>
              <a:spcBef>
                <a:spcPts val="1600"/>
              </a:spcBef>
              <a:spcAft>
                <a:spcPts val="0"/>
              </a:spcAft>
              <a:buClr>
                <a:srgbClr val="000000"/>
              </a:buClr>
              <a:buSzPts val="1800"/>
              <a:buFont typeface="Arial"/>
              <a:buNone/>
            </a:pPr>
            <a:r>
              <a:t/>
            </a:r>
            <a:endParaRPr b="0" i="0" sz="1800" u="none" cap="none" strike="noStrike">
              <a:solidFill>
                <a:srgbClr val="FFFFFF"/>
              </a:solidFill>
              <a:latin typeface="Encode Sans"/>
              <a:ea typeface="Encode Sans"/>
              <a:cs typeface="Encode Sans"/>
              <a:sym typeface="Encode Sans"/>
            </a:endParaRPr>
          </a:p>
        </p:txBody>
      </p:sp>
      <p:pic>
        <p:nvPicPr>
          <p:cNvPr id="105" name="Google Shape;105;p8"/>
          <p:cNvPicPr preferRelativeResize="0"/>
          <p:nvPr/>
        </p:nvPicPr>
        <p:blipFill rotWithShape="1">
          <a:blip r:embed="rId3">
            <a:alphaModFix/>
          </a:blip>
          <a:srcRect b="0" l="2123" r="0" t="0"/>
          <a:stretch/>
        </p:blipFill>
        <p:spPr>
          <a:xfrm>
            <a:off x="1261575" y="2758733"/>
            <a:ext cx="1574601" cy="1260710"/>
          </a:xfrm>
          <a:prstGeom prst="rect">
            <a:avLst/>
          </a:prstGeom>
          <a:noFill/>
          <a:ln cap="flat" cmpd="sng" w="28575">
            <a:solidFill>
              <a:srgbClr val="000000"/>
            </a:solidFill>
            <a:prstDash val="solid"/>
            <a:round/>
            <a:headEnd len="sm" w="sm" type="none"/>
            <a:tailEnd len="sm" w="sm" type="none"/>
          </a:ln>
        </p:spPr>
      </p:pic>
      <p:pic>
        <p:nvPicPr>
          <p:cNvPr id="106" name="Google Shape;106;p8"/>
          <p:cNvPicPr preferRelativeResize="0"/>
          <p:nvPr/>
        </p:nvPicPr>
        <p:blipFill rotWithShape="1">
          <a:blip r:embed="rId4">
            <a:alphaModFix/>
          </a:blip>
          <a:srcRect b="0" l="3344" r="0" t="0"/>
          <a:stretch/>
        </p:blipFill>
        <p:spPr>
          <a:xfrm>
            <a:off x="3804240" y="2686100"/>
            <a:ext cx="1315298" cy="1650285"/>
          </a:xfrm>
          <a:prstGeom prst="rect">
            <a:avLst/>
          </a:prstGeom>
          <a:noFill/>
          <a:ln cap="flat" cmpd="sng" w="28575">
            <a:solidFill>
              <a:srgbClr val="000000"/>
            </a:solidFill>
            <a:prstDash val="solid"/>
            <a:round/>
            <a:headEnd len="sm" w="sm" type="none"/>
            <a:tailEnd len="sm" w="sm" type="none"/>
          </a:ln>
        </p:spPr>
      </p:pic>
      <p:pic>
        <p:nvPicPr>
          <p:cNvPr id="107" name="Google Shape;107;p8"/>
          <p:cNvPicPr preferRelativeResize="0"/>
          <p:nvPr/>
        </p:nvPicPr>
        <p:blipFill rotWithShape="1">
          <a:blip r:embed="rId5">
            <a:alphaModFix/>
          </a:blip>
          <a:srcRect b="0" l="2123" r="0" t="0"/>
          <a:stretch/>
        </p:blipFill>
        <p:spPr>
          <a:xfrm>
            <a:off x="6051626" y="2686100"/>
            <a:ext cx="1830774" cy="1890150"/>
          </a:xfrm>
          <a:prstGeom prst="rect">
            <a:avLst/>
          </a:prstGeom>
          <a:noFill/>
          <a:ln cap="flat" cmpd="sng" w="28575">
            <a:solidFill>
              <a:srgbClr val="000000"/>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